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doc" ContentType="application/msword"/>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3.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4.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5.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6.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7.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8.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9.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0.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11.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1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13.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14.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15.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16.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theme/theme17.xml" ContentType="application/vnd.openxmlformats-officedocument.theme+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theme/theme18.xml" ContentType="application/vnd.openxmlformats-officedocument.theme+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theme/theme19.xml" ContentType="application/vnd.openxmlformats-officedocument.theme+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24" r:id="rId2"/>
    <p:sldMasterId id="2147483740" r:id="rId3"/>
    <p:sldMasterId id="2147483935" r:id="rId4"/>
    <p:sldMasterId id="2147483948" r:id="rId5"/>
    <p:sldMasterId id="2147483978" r:id="rId6"/>
    <p:sldMasterId id="2147483991" r:id="rId7"/>
    <p:sldMasterId id="2147484019" r:id="rId8"/>
    <p:sldMasterId id="2147484102" r:id="rId9"/>
    <p:sldMasterId id="2147484118" r:id="rId10"/>
    <p:sldMasterId id="2147484148" r:id="rId11"/>
    <p:sldMasterId id="2147484161" r:id="rId12"/>
    <p:sldMasterId id="2147484190" r:id="rId13"/>
    <p:sldMasterId id="2147484203" r:id="rId14"/>
    <p:sldMasterId id="2147484214" r:id="rId15"/>
    <p:sldMasterId id="2147484246" r:id="rId16"/>
    <p:sldMasterId id="2147484259" r:id="rId17"/>
    <p:sldMasterId id="2147484275" r:id="rId18"/>
    <p:sldMasterId id="2147484291" r:id="rId19"/>
    <p:sldMasterId id="2147484303" r:id="rId20"/>
  </p:sldMasterIdLst>
  <p:notesMasterIdLst>
    <p:notesMasterId r:id="rId54"/>
  </p:notesMasterIdLst>
  <p:sldIdLst>
    <p:sldId id="333" r:id="rId21"/>
    <p:sldId id="305" r:id="rId22"/>
    <p:sldId id="340" r:id="rId23"/>
    <p:sldId id="341" r:id="rId24"/>
    <p:sldId id="328" r:id="rId25"/>
    <p:sldId id="307" r:id="rId26"/>
    <p:sldId id="335" r:id="rId27"/>
    <p:sldId id="337" r:id="rId28"/>
    <p:sldId id="317" r:id="rId29"/>
    <p:sldId id="338" r:id="rId30"/>
    <p:sldId id="339" r:id="rId31"/>
    <p:sldId id="342" r:id="rId32"/>
    <p:sldId id="312" r:id="rId33"/>
    <p:sldId id="344" r:id="rId34"/>
    <p:sldId id="346" r:id="rId35"/>
    <p:sldId id="320" r:id="rId36"/>
    <p:sldId id="322" r:id="rId37"/>
    <p:sldId id="352" r:id="rId38"/>
    <p:sldId id="353" r:id="rId39"/>
    <p:sldId id="343" r:id="rId40"/>
    <p:sldId id="267" r:id="rId41"/>
    <p:sldId id="275" r:id="rId42"/>
    <p:sldId id="270" r:id="rId43"/>
    <p:sldId id="323" r:id="rId44"/>
    <p:sldId id="351" r:id="rId45"/>
    <p:sldId id="356" r:id="rId46"/>
    <p:sldId id="357" r:id="rId47"/>
    <p:sldId id="358" r:id="rId48"/>
    <p:sldId id="359" r:id="rId49"/>
    <p:sldId id="354" r:id="rId50"/>
    <p:sldId id="355" r:id="rId51"/>
    <p:sldId id="334" r:id="rId52"/>
    <p:sldId id="302"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39" autoAdjust="0"/>
    <p:restoredTop sz="94660"/>
  </p:normalViewPr>
  <p:slideViewPr>
    <p:cSldViewPr snapToGrid="0">
      <p:cViewPr>
        <p:scale>
          <a:sx n="48" d="100"/>
          <a:sy n="48" d="100"/>
        </p:scale>
        <p:origin x="-364" y="-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6.xml"/><Relationship Id="rId39" Type="http://schemas.openxmlformats.org/officeDocument/2006/relationships/slide" Target="slides/slide19.xml"/><Relationship Id="rId21" Type="http://schemas.openxmlformats.org/officeDocument/2006/relationships/slide" Target="slides/slide1.xml"/><Relationship Id="rId34" Type="http://schemas.openxmlformats.org/officeDocument/2006/relationships/slide" Target="slides/slide14.xml"/><Relationship Id="rId42" Type="http://schemas.openxmlformats.org/officeDocument/2006/relationships/slide" Target="slides/slide22.xml"/><Relationship Id="rId47" Type="http://schemas.openxmlformats.org/officeDocument/2006/relationships/slide" Target="slides/slide27.xml"/><Relationship Id="rId50" Type="http://schemas.openxmlformats.org/officeDocument/2006/relationships/slide" Target="slides/slide30.xml"/><Relationship Id="rId55"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46" Type="http://schemas.openxmlformats.org/officeDocument/2006/relationships/slide" Target="slides/slide26.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Master" Target="slideMasters/slideMaster20.xml"/><Relationship Id="rId29" Type="http://schemas.openxmlformats.org/officeDocument/2006/relationships/slide" Target="slides/slide9.xml"/><Relationship Id="rId41" Type="http://schemas.openxmlformats.org/officeDocument/2006/relationships/slide" Target="slides/slide21.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4.xml"/><Relationship Id="rId32" Type="http://schemas.openxmlformats.org/officeDocument/2006/relationships/slide" Target="slides/slide12.xml"/><Relationship Id="rId37" Type="http://schemas.openxmlformats.org/officeDocument/2006/relationships/slide" Target="slides/slide17.xml"/><Relationship Id="rId40" Type="http://schemas.openxmlformats.org/officeDocument/2006/relationships/slide" Target="slides/slide20.xml"/><Relationship Id="rId45" Type="http://schemas.openxmlformats.org/officeDocument/2006/relationships/slide" Target="slides/slide25.xml"/><Relationship Id="rId53" Type="http://schemas.openxmlformats.org/officeDocument/2006/relationships/slide" Target="slides/slide33.xml"/><Relationship Id="rId58"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 Id="rId57"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slide" Target="slides/slide3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slide" Target="slides/slide15.xml"/><Relationship Id="rId43" Type="http://schemas.openxmlformats.org/officeDocument/2006/relationships/slide" Target="slides/slide23.xml"/><Relationship Id="rId48" Type="http://schemas.openxmlformats.org/officeDocument/2006/relationships/slide" Target="slides/slide28.xml"/><Relationship Id="rId5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1.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4F748E-25BB-4D63-99BF-3BA3143DE2A9}" type="doc">
      <dgm:prSet loTypeId="urn:microsoft.com/office/officeart/2005/8/layout/radial1" loCatId="relationship" qsTypeId="urn:microsoft.com/office/officeart/2005/8/quickstyle/simple1" qsCatId="simple" csTypeId="urn:microsoft.com/office/officeart/2005/8/colors/accent1_2" csCatId="accent1" phldr="1"/>
      <dgm:spPr/>
    </dgm:pt>
    <dgm:pt modelId="{8B23E6DF-FE54-41BC-AB84-B31A6781D9D9}">
      <dgm:prSet/>
      <dgm:spPr>
        <a:solidFill>
          <a:schemeClr val="accent3"/>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NL" b="1" i="0" u="none" strike="noStrike" cap="none" normalizeH="0" baseline="0" dirty="0" smtClean="0">
              <a:ln>
                <a:noFill/>
              </a:ln>
              <a:solidFill>
                <a:schemeClr val="tx1"/>
              </a:solidFill>
              <a:effectLst/>
              <a:latin typeface="Tahoma" pitchFamily="34" charset="0"/>
              <a:cs typeface="Arial" charset="0"/>
            </a:rPr>
            <a:t>Aanpassings-</a:t>
          </a:r>
        </a:p>
        <a:p>
          <a:pPr marL="0" marR="0" lvl="0" indent="0" algn="ctr" defTabSz="914400" rtl="0" eaLnBrk="1" fontAlgn="base" latinLnBrk="0" hangingPunct="1">
            <a:lnSpc>
              <a:spcPct val="100000"/>
            </a:lnSpc>
            <a:spcBef>
              <a:spcPct val="0"/>
            </a:spcBef>
            <a:spcAft>
              <a:spcPct val="0"/>
            </a:spcAft>
            <a:buClrTx/>
            <a:buSzTx/>
            <a:buFontTx/>
            <a:buNone/>
            <a:tabLst/>
          </a:pPr>
          <a:r>
            <a:rPr kumimoji="0" lang="nl-NL" b="1" i="0" u="none" strike="noStrike" cap="none" normalizeH="0" baseline="0" dirty="0" smtClean="0">
              <a:ln>
                <a:noFill/>
              </a:ln>
              <a:solidFill>
                <a:schemeClr val="tx1"/>
              </a:solidFill>
              <a:effectLst/>
              <a:latin typeface="Tahoma" pitchFamily="34" charset="0"/>
              <a:cs typeface="Arial" charset="0"/>
            </a:rPr>
            <a:t>vermogen</a:t>
          </a:r>
        </a:p>
        <a:p>
          <a:pPr marL="0" marR="0" lvl="0" indent="0" algn="ctr" defTabSz="914400" rtl="0" eaLnBrk="1" fontAlgn="base" latinLnBrk="0" hangingPunct="1">
            <a:lnSpc>
              <a:spcPct val="100000"/>
            </a:lnSpc>
            <a:spcBef>
              <a:spcPct val="0"/>
            </a:spcBef>
            <a:spcAft>
              <a:spcPct val="0"/>
            </a:spcAft>
            <a:buClrTx/>
            <a:buSzTx/>
            <a:buFontTx/>
            <a:buNone/>
            <a:tabLst/>
          </a:pPr>
          <a:r>
            <a:rPr kumimoji="0" lang="nl-NL" b="1" i="0" u="none" strike="noStrike" cap="none" normalizeH="0" baseline="0" dirty="0" smtClean="0">
              <a:ln>
                <a:noFill/>
              </a:ln>
              <a:solidFill>
                <a:schemeClr val="tx1"/>
              </a:solidFill>
              <a:effectLst/>
              <a:latin typeface="Tahoma" pitchFamily="34" charset="0"/>
              <a:cs typeface="Arial" charset="0"/>
            </a:rPr>
            <a:t>werk- en inkomens-</a:t>
          </a:r>
        </a:p>
        <a:p>
          <a:pPr marL="0" marR="0" lvl="0" indent="0" algn="ctr" defTabSz="914400" rtl="0" eaLnBrk="1" fontAlgn="base" latinLnBrk="0" hangingPunct="1">
            <a:lnSpc>
              <a:spcPct val="100000"/>
            </a:lnSpc>
            <a:spcBef>
              <a:spcPct val="0"/>
            </a:spcBef>
            <a:spcAft>
              <a:spcPct val="0"/>
            </a:spcAft>
            <a:buClrTx/>
            <a:buSzTx/>
            <a:buFontTx/>
            <a:buNone/>
            <a:tabLst/>
          </a:pPr>
          <a:r>
            <a:rPr kumimoji="0" lang="nl-NL" b="1" i="0" u="none" strike="noStrike" cap="none" normalizeH="0" baseline="0" dirty="0" smtClean="0">
              <a:ln>
                <a:noFill/>
              </a:ln>
              <a:solidFill>
                <a:schemeClr val="tx1"/>
              </a:solidFill>
              <a:effectLst/>
              <a:latin typeface="Tahoma" pitchFamily="34" charset="0"/>
              <a:cs typeface="Arial" charset="0"/>
            </a:rPr>
            <a:t>zekerheid</a:t>
          </a:r>
        </a:p>
      </dgm:t>
    </dgm:pt>
    <dgm:pt modelId="{9AB9695F-42AA-4999-A117-3F07A433CE63}" type="parTrans" cxnId="{775AED04-19E9-4961-9978-0B00BFC3BBCB}">
      <dgm:prSet/>
      <dgm:spPr/>
      <dgm:t>
        <a:bodyPr/>
        <a:lstStyle/>
        <a:p>
          <a:endParaRPr lang="en-US"/>
        </a:p>
      </dgm:t>
    </dgm:pt>
    <dgm:pt modelId="{4328F8F4-3895-4AF7-8CB3-C98BFCB97198}" type="sibTrans" cxnId="{775AED04-19E9-4961-9978-0B00BFC3BBCB}">
      <dgm:prSet/>
      <dgm:spPr/>
      <dgm:t>
        <a:bodyPr/>
        <a:lstStyle/>
        <a:p>
          <a:endParaRPr lang="en-US"/>
        </a:p>
      </dgm:t>
    </dgm:pt>
    <dgm:pt modelId="{751AC90B-F3E7-4C71-B630-48F34C59F6F9}">
      <dgm:prSet custT="1"/>
      <dgm:spPr>
        <a:solidFill>
          <a:srgbClr val="FFC000"/>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NL" sz="1050" b="1" i="0" u="none" strike="noStrike" cap="none" normalizeH="0" baseline="0" dirty="0" smtClean="0">
              <a:ln>
                <a:noFill/>
              </a:ln>
              <a:solidFill>
                <a:schemeClr val="tx1"/>
              </a:solidFill>
              <a:effectLst/>
              <a:latin typeface="Tahoma" pitchFamily="34" charset="0"/>
              <a:cs typeface="Arial" charset="0"/>
            </a:rPr>
            <a:t>Efficiënt  arbeidsmarktbeleid: werk naar werk</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nl-NL" sz="700" b="1" i="0" u="none" strike="noStrike" cap="none" normalizeH="0" baseline="0" dirty="0" smtClean="0">
            <a:ln>
              <a:noFill/>
            </a:ln>
            <a:solidFill>
              <a:schemeClr val="tx1"/>
            </a:solidFill>
            <a:effectLst/>
            <a:latin typeface="Tahoma" pitchFamily="34" charset="0"/>
            <a:cs typeface="Arial" charset="0"/>
          </a:endParaRPr>
        </a:p>
      </dgm:t>
    </dgm:pt>
    <dgm:pt modelId="{057D9AC6-BB03-421D-A564-20FC9FBC5002}" type="parTrans" cxnId="{7DE9123F-0B6A-462A-8DEE-074D700967A6}">
      <dgm:prSet/>
      <dgm:spPr/>
      <dgm:t>
        <a:bodyPr/>
        <a:lstStyle/>
        <a:p>
          <a:endParaRPr lang="en-US"/>
        </a:p>
      </dgm:t>
    </dgm:pt>
    <dgm:pt modelId="{7F6543FF-7CB6-4515-919E-C4D2100BE48E}" type="sibTrans" cxnId="{7DE9123F-0B6A-462A-8DEE-074D700967A6}">
      <dgm:prSet/>
      <dgm:spPr/>
      <dgm:t>
        <a:bodyPr/>
        <a:lstStyle/>
        <a:p>
          <a:endParaRPr lang="en-US"/>
        </a:p>
      </dgm:t>
    </dgm:pt>
    <dgm:pt modelId="{B4428CEA-BD2B-4C9E-A293-933DB554C42C}">
      <dgm:prSet/>
      <dgm:spPr>
        <a:solidFill>
          <a:srgbClr val="FFC000"/>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NL" b="1" i="0" u="none" strike="noStrike" cap="none" normalizeH="0" baseline="0" dirty="0" smtClean="0">
              <a:ln>
                <a:noFill/>
              </a:ln>
              <a:solidFill>
                <a:schemeClr val="tx1"/>
              </a:solidFill>
              <a:effectLst/>
              <a:latin typeface="Tahoma" pitchFamily="34" charset="0"/>
              <a:cs typeface="Arial" charset="0"/>
            </a:rPr>
            <a:t>Responsief leven lang leren</a:t>
          </a:r>
        </a:p>
      </dgm:t>
    </dgm:pt>
    <dgm:pt modelId="{FE633339-43D0-43EE-A169-D3FC7BBEDB38}" type="parTrans" cxnId="{96BE8B59-EA99-48FC-BD45-B0513667505C}">
      <dgm:prSet/>
      <dgm:spPr/>
      <dgm:t>
        <a:bodyPr/>
        <a:lstStyle/>
        <a:p>
          <a:endParaRPr lang="en-US"/>
        </a:p>
      </dgm:t>
    </dgm:pt>
    <dgm:pt modelId="{455C48B6-E72E-4C50-93C2-71F5BE057B6C}" type="sibTrans" cxnId="{96BE8B59-EA99-48FC-BD45-B0513667505C}">
      <dgm:prSet/>
      <dgm:spPr/>
      <dgm:t>
        <a:bodyPr/>
        <a:lstStyle/>
        <a:p>
          <a:endParaRPr lang="en-US"/>
        </a:p>
      </dgm:t>
    </dgm:pt>
    <dgm:pt modelId="{C5AAA76F-6646-4A42-95AF-FA382DA507DB}">
      <dgm:prSet/>
      <dgm:spPr>
        <a:solidFill>
          <a:srgbClr val="FFC000"/>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NL" b="1" i="0" u="none" strike="noStrike" cap="none" normalizeH="0" baseline="0" dirty="0" smtClean="0">
              <a:ln>
                <a:noFill/>
              </a:ln>
              <a:solidFill>
                <a:schemeClr val="tx1"/>
              </a:solidFill>
              <a:effectLst/>
              <a:latin typeface="Tahoma" pitchFamily="34" charset="0"/>
              <a:cs typeface="Arial" charset="0"/>
            </a:rPr>
            <a:t>Moderne sociale</a:t>
          </a:r>
        </a:p>
        <a:p>
          <a:pPr marL="0" marR="0" lvl="0" indent="0" algn="ctr" defTabSz="914400" rtl="0" eaLnBrk="1" fontAlgn="base" latinLnBrk="0" hangingPunct="1">
            <a:lnSpc>
              <a:spcPct val="100000"/>
            </a:lnSpc>
            <a:spcBef>
              <a:spcPct val="0"/>
            </a:spcBef>
            <a:spcAft>
              <a:spcPct val="0"/>
            </a:spcAft>
            <a:buClrTx/>
            <a:buSzTx/>
            <a:buFontTx/>
            <a:buNone/>
            <a:tabLst/>
          </a:pPr>
          <a:r>
            <a:rPr kumimoji="0" lang="nl-NL" b="1" i="0" u="none" strike="noStrike" cap="none" normalizeH="0" baseline="0" dirty="0" smtClean="0">
              <a:ln>
                <a:noFill/>
              </a:ln>
              <a:solidFill>
                <a:schemeClr val="tx1"/>
              </a:solidFill>
              <a:effectLst/>
              <a:latin typeface="Tahoma" pitchFamily="34" charset="0"/>
              <a:cs typeface="Arial" charset="0"/>
            </a:rPr>
            <a:t> zekerheid: trampoline</a:t>
          </a:r>
        </a:p>
      </dgm:t>
    </dgm:pt>
    <dgm:pt modelId="{E12D8A32-AE5C-4662-AEF9-B44B6B1DD512}" type="parTrans" cxnId="{29B404F4-F772-4B2A-BEED-ADD5831E0976}">
      <dgm:prSet/>
      <dgm:spPr/>
      <dgm:t>
        <a:bodyPr/>
        <a:lstStyle/>
        <a:p>
          <a:endParaRPr lang="en-US"/>
        </a:p>
      </dgm:t>
    </dgm:pt>
    <dgm:pt modelId="{2587287E-D7C0-42DB-8196-43032E79212F}" type="sibTrans" cxnId="{29B404F4-F772-4B2A-BEED-ADD5831E0976}">
      <dgm:prSet/>
      <dgm:spPr/>
      <dgm:t>
        <a:bodyPr/>
        <a:lstStyle/>
        <a:p>
          <a:endParaRPr lang="en-US"/>
        </a:p>
      </dgm:t>
    </dgm:pt>
    <dgm:pt modelId="{41C6942F-D456-4D74-B32E-C9480F89FD16}">
      <dgm:prSet/>
      <dgm:spPr>
        <a:solidFill>
          <a:srgbClr val="FFC000"/>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NL" b="1" i="0" u="none" strike="noStrike" cap="none" normalizeH="0" baseline="0" dirty="0" smtClean="0">
              <a:ln>
                <a:noFill/>
              </a:ln>
              <a:solidFill>
                <a:schemeClr val="tx1"/>
              </a:solidFill>
              <a:effectLst/>
              <a:latin typeface="Tahoma" pitchFamily="34" charset="0"/>
              <a:cs typeface="Arial" charset="0"/>
            </a:rPr>
            <a:t>Flexibele en betrouwbare contracten</a:t>
          </a:r>
        </a:p>
      </dgm:t>
    </dgm:pt>
    <dgm:pt modelId="{4B3AADFB-0783-4C5A-AA4C-EC12B43BDE54}" type="parTrans" cxnId="{B2A3423A-9648-47E0-8B65-49817E8AA28E}">
      <dgm:prSet/>
      <dgm:spPr/>
      <dgm:t>
        <a:bodyPr/>
        <a:lstStyle/>
        <a:p>
          <a:endParaRPr lang="en-US"/>
        </a:p>
      </dgm:t>
    </dgm:pt>
    <dgm:pt modelId="{FB3FB5F6-9591-4DBC-A73A-0678D2340F5F}" type="sibTrans" cxnId="{B2A3423A-9648-47E0-8B65-49817E8AA28E}">
      <dgm:prSet/>
      <dgm:spPr/>
      <dgm:t>
        <a:bodyPr/>
        <a:lstStyle/>
        <a:p>
          <a:endParaRPr lang="en-US"/>
        </a:p>
      </dgm:t>
    </dgm:pt>
    <dgm:pt modelId="{735BCC37-EBA0-4C5F-BA30-09737603E984}" type="pres">
      <dgm:prSet presAssocID="{454F748E-25BB-4D63-99BF-3BA3143DE2A9}" presName="cycle" presStyleCnt="0">
        <dgm:presLayoutVars>
          <dgm:chMax val="1"/>
          <dgm:dir/>
          <dgm:animLvl val="ctr"/>
          <dgm:resizeHandles val="exact"/>
        </dgm:presLayoutVars>
      </dgm:prSet>
      <dgm:spPr/>
    </dgm:pt>
    <dgm:pt modelId="{F2523446-C908-4F05-9675-05FDBB1FE32D}" type="pres">
      <dgm:prSet presAssocID="{8B23E6DF-FE54-41BC-AB84-B31A6781D9D9}" presName="centerShape" presStyleLbl="node0" presStyleIdx="0" presStyleCnt="1"/>
      <dgm:spPr/>
      <dgm:t>
        <a:bodyPr/>
        <a:lstStyle/>
        <a:p>
          <a:endParaRPr lang="en-US"/>
        </a:p>
      </dgm:t>
    </dgm:pt>
    <dgm:pt modelId="{2B9B6A78-9C8F-4513-AF78-D5FDA8FBF599}" type="pres">
      <dgm:prSet presAssocID="{057D9AC6-BB03-421D-A564-20FC9FBC5002}" presName="Name9" presStyleLbl="parChTrans1D2" presStyleIdx="0" presStyleCnt="4"/>
      <dgm:spPr/>
      <dgm:t>
        <a:bodyPr/>
        <a:lstStyle/>
        <a:p>
          <a:endParaRPr lang="en-US"/>
        </a:p>
      </dgm:t>
    </dgm:pt>
    <dgm:pt modelId="{B14D2E1E-BB0C-4502-AD84-B6C1F88F1C40}" type="pres">
      <dgm:prSet presAssocID="{057D9AC6-BB03-421D-A564-20FC9FBC5002}" presName="connTx" presStyleLbl="parChTrans1D2" presStyleIdx="0" presStyleCnt="4"/>
      <dgm:spPr/>
      <dgm:t>
        <a:bodyPr/>
        <a:lstStyle/>
        <a:p>
          <a:endParaRPr lang="en-US"/>
        </a:p>
      </dgm:t>
    </dgm:pt>
    <dgm:pt modelId="{EF0E62AC-6EE5-4086-A205-E7D80B5235DB}" type="pres">
      <dgm:prSet presAssocID="{751AC90B-F3E7-4C71-B630-48F34C59F6F9}" presName="node" presStyleLbl="node1" presStyleIdx="0" presStyleCnt="4">
        <dgm:presLayoutVars>
          <dgm:bulletEnabled val="1"/>
        </dgm:presLayoutVars>
      </dgm:prSet>
      <dgm:spPr/>
      <dgm:t>
        <a:bodyPr/>
        <a:lstStyle/>
        <a:p>
          <a:endParaRPr lang="en-US"/>
        </a:p>
      </dgm:t>
    </dgm:pt>
    <dgm:pt modelId="{4971C028-FED1-4B04-AD5F-711D88E33853}" type="pres">
      <dgm:prSet presAssocID="{FE633339-43D0-43EE-A169-D3FC7BBEDB38}" presName="Name9" presStyleLbl="parChTrans1D2" presStyleIdx="1" presStyleCnt="4"/>
      <dgm:spPr/>
      <dgm:t>
        <a:bodyPr/>
        <a:lstStyle/>
        <a:p>
          <a:endParaRPr lang="en-US"/>
        </a:p>
      </dgm:t>
    </dgm:pt>
    <dgm:pt modelId="{4F87C930-DA5A-4FCD-8ABD-2928F7868DDB}" type="pres">
      <dgm:prSet presAssocID="{FE633339-43D0-43EE-A169-D3FC7BBEDB38}" presName="connTx" presStyleLbl="parChTrans1D2" presStyleIdx="1" presStyleCnt="4"/>
      <dgm:spPr/>
      <dgm:t>
        <a:bodyPr/>
        <a:lstStyle/>
        <a:p>
          <a:endParaRPr lang="en-US"/>
        </a:p>
      </dgm:t>
    </dgm:pt>
    <dgm:pt modelId="{47BE4765-792D-4909-B842-38614EDE9A28}" type="pres">
      <dgm:prSet presAssocID="{B4428CEA-BD2B-4C9E-A293-933DB554C42C}" presName="node" presStyleLbl="node1" presStyleIdx="1" presStyleCnt="4">
        <dgm:presLayoutVars>
          <dgm:bulletEnabled val="1"/>
        </dgm:presLayoutVars>
      </dgm:prSet>
      <dgm:spPr/>
      <dgm:t>
        <a:bodyPr/>
        <a:lstStyle/>
        <a:p>
          <a:endParaRPr lang="en-US"/>
        </a:p>
      </dgm:t>
    </dgm:pt>
    <dgm:pt modelId="{E1CA2C79-08DD-4997-B259-DA8D0609E21B}" type="pres">
      <dgm:prSet presAssocID="{E12D8A32-AE5C-4662-AEF9-B44B6B1DD512}" presName="Name9" presStyleLbl="parChTrans1D2" presStyleIdx="2" presStyleCnt="4"/>
      <dgm:spPr/>
      <dgm:t>
        <a:bodyPr/>
        <a:lstStyle/>
        <a:p>
          <a:endParaRPr lang="en-US"/>
        </a:p>
      </dgm:t>
    </dgm:pt>
    <dgm:pt modelId="{7A790F1A-DD8C-4453-998B-14AFC7B4814A}" type="pres">
      <dgm:prSet presAssocID="{E12D8A32-AE5C-4662-AEF9-B44B6B1DD512}" presName="connTx" presStyleLbl="parChTrans1D2" presStyleIdx="2" presStyleCnt="4"/>
      <dgm:spPr/>
      <dgm:t>
        <a:bodyPr/>
        <a:lstStyle/>
        <a:p>
          <a:endParaRPr lang="en-US"/>
        </a:p>
      </dgm:t>
    </dgm:pt>
    <dgm:pt modelId="{3E3F1C3D-0CEE-4556-931B-55044202D4C8}" type="pres">
      <dgm:prSet presAssocID="{C5AAA76F-6646-4A42-95AF-FA382DA507DB}" presName="node" presStyleLbl="node1" presStyleIdx="2" presStyleCnt="4">
        <dgm:presLayoutVars>
          <dgm:bulletEnabled val="1"/>
        </dgm:presLayoutVars>
      </dgm:prSet>
      <dgm:spPr/>
      <dgm:t>
        <a:bodyPr/>
        <a:lstStyle/>
        <a:p>
          <a:endParaRPr lang="en-US"/>
        </a:p>
      </dgm:t>
    </dgm:pt>
    <dgm:pt modelId="{3F89EBE3-CEF9-40B9-AA7B-B9BF86E61833}" type="pres">
      <dgm:prSet presAssocID="{4B3AADFB-0783-4C5A-AA4C-EC12B43BDE54}" presName="Name9" presStyleLbl="parChTrans1D2" presStyleIdx="3" presStyleCnt="4"/>
      <dgm:spPr/>
      <dgm:t>
        <a:bodyPr/>
        <a:lstStyle/>
        <a:p>
          <a:endParaRPr lang="en-US"/>
        </a:p>
      </dgm:t>
    </dgm:pt>
    <dgm:pt modelId="{3EDA08A6-9800-460D-A57C-B805F7610D73}" type="pres">
      <dgm:prSet presAssocID="{4B3AADFB-0783-4C5A-AA4C-EC12B43BDE54}" presName="connTx" presStyleLbl="parChTrans1D2" presStyleIdx="3" presStyleCnt="4"/>
      <dgm:spPr/>
      <dgm:t>
        <a:bodyPr/>
        <a:lstStyle/>
        <a:p>
          <a:endParaRPr lang="en-US"/>
        </a:p>
      </dgm:t>
    </dgm:pt>
    <dgm:pt modelId="{D4B35E6C-38F9-4CCE-8DE1-FA8A6A8E771F}" type="pres">
      <dgm:prSet presAssocID="{41C6942F-D456-4D74-B32E-C9480F89FD16}" presName="node" presStyleLbl="node1" presStyleIdx="3" presStyleCnt="4">
        <dgm:presLayoutVars>
          <dgm:bulletEnabled val="1"/>
        </dgm:presLayoutVars>
      </dgm:prSet>
      <dgm:spPr/>
      <dgm:t>
        <a:bodyPr/>
        <a:lstStyle/>
        <a:p>
          <a:endParaRPr lang="en-US"/>
        </a:p>
      </dgm:t>
    </dgm:pt>
  </dgm:ptLst>
  <dgm:cxnLst>
    <dgm:cxn modelId="{7DE9123F-0B6A-462A-8DEE-074D700967A6}" srcId="{8B23E6DF-FE54-41BC-AB84-B31A6781D9D9}" destId="{751AC90B-F3E7-4C71-B630-48F34C59F6F9}" srcOrd="0" destOrd="0" parTransId="{057D9AC6-BB03-421D-A564-20FC9FBC5002}" sibTransId="{7F6543FF-7CB6-4515-919E-C4D2100BE48E}"/>
    <dgm:cxn modelId="{220DC669-078A-4192-94BB-28BA26D2DBD6}" type="presOf" srcId="{8B23E6DF-FE54-41BC-AB84-B31A6781D9D9}" destId="{F2523446-C908-4F05-9675-05FDBB1FE32D}" srcOrd="0" destOrd="0" presId="urn:microsoft.com/office/officeart/2005/8/layout/radial1"/>
    <dgm:cxn modelId="{A3ABC044-D994-481C-9416-8417FE4A06F1}" type="presOf" srcId="{41C6942F-D456-4D74-B32E-C9480F89FD16}" destId="{D4B35E6C-38F9-4CCE-8DE1-FA8A6A8E771F}" srcOrd="0" destOrd="0" presId="urn:microsoft.com/office/officeart/2005/8/layout/radial1"/>
    <dgm:cxn modelId="{D00134E2-4E5F-4A05-8EBC-29A8E7A9BBBC}" type="presOf" srcId="{FE633339-43D0-43EE-A169-D3FC7BBEDB38}" destId="{4F87C930-DA5A-4FCD-8ABD-2928F7868DDB}" srcOrd="1" destOrd="0" presId="urn:microsoft.com/office/officeart/2005/8/layout/radial1"/>
    <dgm:cxn modelId="{775AED04-19E9-4961-9978-0B00BFC3BBCB}" srcId="{454F748E-25BB-4D63-99BF-3BA3143DE2A9}" destId="{8B23E6DF-FE54-41BC-AB84-B31A6781D9D9}" srcOrd="0" destOrd="0" parTransId="{9AB9695F-42AA-4999-A117-3F07A433CE63}" sibTransId="{4328F8F4-3895-4AF7-8CB3-C98BFCB97198}"/>
    <dgm:cxn modelId="{A884ACB9-6260-47F5-9D51-51B37317E6C7}" type="presOf" srcId="{4B3AADFB-0783-4C5A-AA4C-EC12B43BDE54}" destId="{3EDA08A6-9800-460D-A57C-B805F7610D73}" srcOrd="1" destOrd="0" presId="urn:microsoft.com/office/officeart/2005/8/layout/radial1"/>
    <dgm:cxn modelId="{B2A3423A-9648-47E0-8B65-49817E8AA28E}" srcId="{8B23E6DF-FE54-41BC-AB84-B31A6781D9D9}" destId="{41C6942F-D456-4D74-B32E-C9480F89FD16}" srcOrd="3" destOrd="0" parTransId="{4B3AADFB-0783-4C5A-AA4C-EC12B43BDE54}" sibTransId="{FB3FB5F6-9591-4DBC-A73A-0678D2340F5F}"/>
    <dgm:cxn modelId="{FC683909-4E2C-44E2-8CC7-EFD39D42E67F}" type="presOf" srcId="{C5AAA76F-6646-4A42-95AF-FA382DA507DB}" destId="{3E3F1C3D-0CEE-4556-931B-55044202D4C8}" srcOrd="0" destOrd="0" presId="urn:microsoft.com/office/officeart/2005/8/layout/radial1"/>
    <dgm:cxn modelId="{96BE8B59-EA99-48FC-BD45-B0513667505C}" srcId="{8B23E6DF-FE54-41BC-AB84-B31A6781D9D9}" destId="{B4428CEA-BD2B-4C9E-A293-933DB554C42C}" srcOrd="1" destOrd="0" parTransId="{FE633339-43D0-43EE-A169-D3FC7BBEDB38}" sibTransId="{455C48B6-E72E-4C50-93C2-71F5BE057B6C}"/>
    <dgm:cxn modelId="{155C872C-871A-4106-84A1-1E6636500CA1}" type="presOf" srcId="{E12D8A32-AE5C-4662-AEF9-B44B6B1DD512}" destId="{7A790F1A-DD8C-4453-998B-14AFC7B4814A}" srcOrd="1" destOrd="0" presId="urn:microsoft.com/office/officeart/2005/8/layout/radial1"/>
    <dgm:cxn modelId="{1E28EC0A-BD0C-43DA-A163-11A6DDEBCC4B}" type="presOf" srcId="{B4428CEA-BD2B-4C9E-A293-933DB554C42C}" destId="{47BE4765-792D-4909-B842-38614EDE9A28}" srcOrd="0" destOrd="0" presId="urn:microsoft.com/office/officeart/2005/8/layout/radial1"/>
    <dgm:cxn modelId="{C61A70DD-EEAB-4604-B17E-080CC401EBE6}" type="presOf" srcId="{E12D8A32-AE5C-4662-AEF9-B44B6B1DD512}" destId="{E1CA2C79-08DD-4997-B259-DA8D0609E21B}" srcOrd="0" destOrd="0" presId="urn:microsoft.com/office/officeart/2005/8/layout/radial1"/>
    <dgm:cxn modelId="{29B404F4-F772-4B2A-BEED-ADD5831E0976}" srcId="{8B23E6DF-FE54-41BC-AB84-B31A6781D9D9}" destId="{C5AAA76F-6646-4A42-95AF-FA382DA507DB}" srcOrd="2" destOrd="0" parTransId="{E12D8A32-AE5C-4662-AEF9-B44B6B1DD512}" sibTransId="{2587287E-D7C0-42DB-8196-43032E79212F}"/>
    <dgm:cxn modelId="{0B51BF83-4792-43F1-9442-FFB94BAA0C1A}" type="presOf" srcId="{057D9AC6-BB03-421D-A564-20FC9FBC5002}" destId="{2B9B6A78-9C8F-4513-AF78-D5FDA8FBF599}" srcOrd="0" destOrd="0" presId="urn:microsoft.com/office/officeart/2005/8/layout/radial1"/>
    <dgm:cxn modelId="{B4775788-F273-4146-86FE-D3F07E3281E7}" type="presOf" srcId="{4B3AADFB-0783-4C5A-AA4C-EC12B43BDE54}" destId="{3F89EBE3-CEF9-40B9-AA7B-B9BF86E61833}" srcOrd="0" destOrd="0" presId="urn:microsoft.com/office/officeart/2005/8/layout/radial1"/>
    <dgm:cxn modelId="{B568259B-D51A-4CD7-95EC-617C69DFEAB0}" type="presOf" srcId="{454F748E-25BB-4D63-99BF-3BA3143DE2A9}" destId="{735BCC37-EBA0-4C5F-BA30-09737603E984}" srcOrd="0" destOrd="0" presId="urn:microsoft.com/office/officeart/2005/8/layout/radial1"/>
    <dgm:cxn modelId="{77005DBC-94BF-4D6B-A5CE-74B2B460EFD6}" type="presOf" srcId="{FE633339-43D0-43EE-A169-D3FC7BBEDB38}" destId="{4971C028-FED1-4B04-AD5F-711D88E33853}" srcOrd="0" destOrd="0" presId="urn:microsoft.com/office/officeart/2005/8/layout/radial1"/>
    <dgm:cxn modelId="{87AF2F53-51B1-4255-9B59-E70D0EE7F9CA}" type="presOf" srcId="{751AC90B-F3E7-4C71-B630-48F34C59F6F9}" destId="{EF0E62AC-6EE5-4086-A205-E7D80B5235DB}" srcOrd="0" destOrd="0" presId="urn:microsoft.com/office/officeart/2005/8/layout/radial1"/>
    <dgm:cxn modelId="{B87FA787-2803-48F8-91B0-1727584245E4}" type="presOf" srcId="{057D9AC6-BB03-421D-A564-20FC9FBC5002}" destId="{B14D2E1E-BB0C-4502-AD84-B6C1F88F1C40}" srcOrd="1" destOrd="0" presId="urn:microsoft.com/office/officeart/2005/8/layout/radial1"/>
    <dgm:cxn modelId="{C3B9BBC5-762C-4AAA-9E0B-88C75F603862}" type="presParOf" srcId="{735BCC37-EBA0-4C5F-BA30-09737603E984}" destId="{F2523446-C908-4F05-9675-05FDBB1FE32D}" srcOrd="0" destOrd="0" presId="urn:microsoft.com/office/officeart/2005/8/layout/radial1"/>
    <dgm:cxn modelId="{6411A210-8E52-4627-B099-72AC278B2F9C}" type="presParOf" srcId="{735BCC37-EBA0-4C5F-BA30-09737603E984}" destId="{2B9B6A78-9C8F-4513-AF78-D5FDA8FBF599}" srcOrd="1" destOrd="0" presId="urn:microsoft.com/office/officeart/2005/8/layout/radial1"/>
    <dgm:cxn modelId="{CD0AFEEE-EA1E-427E-92F0-CCE2C32139E2}" type="presParOf" srcId="{2B9B6A78-9C8F-4513-AF78-D5FDA8FBF599}" destId="{B14D2E1E-BB0C-4502-AD84-B6C1F88F1C40}" srcOrd="0" destOrd="0" presId="urn:microsoft.com/office/officeart/2005/8/layout/radial1"/>
    <dgm:cxn modelId="{10252C13-EEF2-429A-83E3-1201A7F4DDE5}" type="presParOf" srcId="{735BCC37-EBA0-4C5F-BA30-09737603E984}" destId="{EF0E62AC-6EE5-4086-A205-E7D80B5235DB}" srcOrd="2" destOrd="0" presId="urn:microsoft.com/office/officeart/2005/8/layout/radial1"/>
    <dgm:cxn modelId="{5BEDC946-9441-47D9-92E2-A9CB92D5F103}" type="presParOf" srcId="{735BCC37-EBA0-4C5F-BA30-09737603E984}" destId="{4971C028-FED1-4B04-AD5F-711D88E33853}" srcOrd="3" destOrd="0" presId="urn:microsoft.com/office/officeart/2005/8/layout/radial1"/>
    <dgm:cxn modelId="{CBC25F32-7D3F-4254-A571-8F060D140B9F}" type="presParOf" srcId="{4971C028-FED1-4B04-AD5F-711D88E33853}" destId="{4F87C930-DA5A-4FCD-8ABD-2928F7868DDB}" srcOrd="0" destOrd="0" presId="urn:microsoft.com/office/officeart/2005/8/layout/radial1"/>
    <dgm:cxn modelId="{F6778A1F-1667-4B38-A034-B822E525C630}" type="presParOf" srcId="{735BCC37-EBA0-4C5F-BA30-09737603E984}" destId="{47BE4765-792D-4909-B842-38614EDE9A28}" srcOrd="4" destOrd="0" presId="urn:microsoft.com/office/officeart/2005/8/layout/radial1"/>
    <dgm:cxn modelId="{06725157-BD97-4C69-97CD-756F624143B0}" type="presParOf" srcId="{735BCC37-EBA0-4C5F-BA30-09737603E984}" destId="{E1CA2C79-08DD-4997-B259-DA8D0609E21B}" srcOrd="5" destOrd="0" presId="urn:microsoft.com/office/officeart/2005/8/layout/radial1"/>
    <dgm:cxn modelId="{6DF7CEBD-7EBC-4958-A651-C406E564ABAF}" type="presParOf" srcId="{E1CA2C79-08DD-4997-B259-DA8D0609E21B}" destId="{7A790F1A-DD8C-4453-998B-14AFC7B4814A}" srcOrd="0" destOrd="0" presId="urn:microsoft.com/office/officeart/2005/8/layout/radial1"/>
    <dgm:cxn modelId="{C12B713D-1C8A-466F-9FA0-46B978FC7F22}" type="presParOf" srcId="{735BCC37-EBA0-4C5F-BA30-09737603E984}" destId="{3E3F1C3D-0CEE-4556-931B-55044202D4C8}" srcOrd="6" destOrd="0" presId="urn:microsoft.com/office/officeart/2005/8/layout/radial1"/>
    <dgm:cxn modelId="{72B23E56-497D-4310-86EA-86F2EA65439A}" type="presParOf" srcId="{735BCC37-EBA0-4C5F-BA30-09737603E984}" destId="{3F89EBE3-CEF9-40B9-AA7B-B9BF86E61833}" srcOrd="7" destOrd="0" presId="urn:microsoft.com/office/officeart/2005/8/layout/radial1"/>
    <dgm:cxn modelId="{A54A9522-5234-4510-87C5-81942069C5E6}" type="presParOf" srcId="{3F89EBE3-CEF9-40B9-AA7B-B9BF86E61833}" destId="{3EDA08A6-9800-460D-A57C-B805F7610D73}" srcOrd="0" destOrd="0" presId="urn:microsoft.com/office/officeart/2005/8/layout/radial1"/>
    <dgm:cxn modelId="{0142722A-C4CB-41CA-8430-4EDD27B8E9FE}" type="presParOf" srcId="{735BCC37-EBA0-4C5F-BA30-09737603E984}" destId="{D4B35E6C-38F9-4CCE-8DE1-FA8A6A8E771F}" srcOrd="8"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43FF37-6F37-4B7D-A768-4858DF6A889E}" type="datetimeFigureOut">
              <a:rPr lang="en-US" smtClean="0"/>
              <a:t>11/7/2016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2B87DB-7ABE-42AE-A4A4-35AC7A994A0E}" type="slidenum">
              <a:rPr lang="en-US" smtClean="0"/>
              <a:t>‹nr.›</a:t>
            </a:fld>
            <a:endParaRPr lang="en-US"/>
          </a:p>
        </p:txBody>
      </p:sp>
    </p:spTree>
    <p:extLst>
      <p:ext uri="{BB962C8B-B14F-4D97-AF65-F5344CB8AC3E}">
        <p14:creationId xmlns:p14="http://schemas.microsoft.com/office/powerpoint/2010/main" val="1724964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157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95B83A73-C998-4FE6-8420-4962D6B97742}" type="slidenum">
              <a:rPr lang="nl-NL" altLang="en-US" sz="1200" smtClean="0">
                <a:solidFill>
                  <a:srgbClr val="000000"/>
                </a:solidFill>
                <a:latin typeface="Arial" panose="020B0604020202020204" pitchFamily="34" charset="0"/>
              </a:rPr>
              <a:pPr/>
              <a:t>1</a:t>
            </a:fld>
            <a:endParaRPr lang="nl-NL" altLang="en-US" sz="120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3841243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jdelijke aanduiding voor dia-afbeelding 1"/>
          <p:cNvSpPr>
            <a:spLocks noGrp="1" noRot="1" noChangeAspect="1" noTextEdit="1"/>
          </p:cNvSpPr>
          <p:nvPr>
            <p:ph type="sldImg"/>
          </p:nvPr>
        </p:nvSpPr>
        <p:spPr>
          <a:ln/>
        </p:spPr>
      </p:sp>
      <p:sp>
        <p:nvSpPr>
          <p:cNvPr id="64515" name="Tijdelijke aanduiding voor notities 2"/>
          <p:cNvSpPr>
            <a:spLocks noGrp="1"/>
          </p:cNvSpPr>
          <p:nvPr>
            <p:ph type="body" idx="1"/>
          </p:nvPr>
        </p:nvSpPr>
        <p:spPr>
          <a:noFill/>
          <a:ln/>
        </p:spPr>
        <p:txBody>
          <a:bodyPr/>
          <a:lstStyle/>
          <a:p>
            <a:endParaRPr lang="nl-NL" smtClean="0"/>
          </a:p>
        </p:txBody>
      </p:sp>
      <p:sp>
        <p:nvSpPr>
          <p:cNvPr id="64516" name="Tijdelijke aanduiding voor dianummer 3"/>
          <p:cNvSpPr>
            <a:spLocks noGrp="1"/>
          </p:cNvSpPr>
          <p:nvPr>
            <p:ph type="sldNum" sz="quarter" idx="5"/>
          </p:nvPr>
        </p:nvSpPr>
        <p:spPr>
          <a:noFill/>
        </p:spPr>
        <p:txBody>
          <a:bodyPr/>
          <a:lstStyle/>
          <a:p>
            <a:fld id="{2FDA4F29-A215-4970-BBB6-B7D54BD42580}" type="slidenum">
              <a:rPr lang="nl-NL">
                <a:solidFill>
                  <a:srgbClr val="000000"/>
                </a:solidFill>
              </a:rPr>
              <a:pPr/>
              <a:t>5</a:t>
            </a:fld>
            <a:endParaRPr lang="nl-NL">
              <a:solidFill>
                <a:srgbClr val="000000"/>
              </a:solidFill>
            </a:endParaRPr>
          </a:p>
        </p:txBody>
      </p:sp>
    </p:spTree>
    <p:extLst>
      <p:ext uri="{BB962C8B-B14F-4D97-AF65-F5344CB8AC3E}">
        <p14:creationId xmlns:p14="http://schemas.microsoft.com/office/powerpoint/2010/main" val="16586447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Tijdelijke aanduiding voor dia-afbeelding 1"/>
          <p:cNvSpPr>
            <a:spLocks noGrp="1" noRot="1" noChangeAspect="1" noTextEdit="1"/>
          </p:cNvSpPr>
          <p:nvPr>
            <p:ph type="sldImg"/>
          </p:nvPr>
        </p:nvSpPr>
        <p:spPr>
          <a:ln/>
        </p:spPr>
      </p:sp>
      <p:sp>
        <p:nvSpPr>
          <p:cNvPr id="239619" name="Tijdelijke aanduiding voor notiti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239620" name="Tijdelijke aanduiding voor dia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B75E2E34-FFE7-447A-86AB-14671D00136D}" type="slidenum">
              <a:rPr lang="nl-NL" altLang="en-US" sz="1200" smtClean="0">
                <a:solidFill>
                  <a:srgbClr val="000000"/>
                </a:solidFill>
                <a:latin typeface="Arial" panose="020B0604020202020204" pitchFamily="34" charset="0"/>
              </a:rPr>
              <a:pPr/>
              <a:t>6</a:t>
            </a:fld>
            <a:endParaRPr lang="nl-NL" altLang="en-US" sz="120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24904983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Slide Image Placeholder 1"/>
          <p:cNvSpPr>
            <a:spLocks noGrp="1" noRot="1" noChangeAspect="1" noTextEdit="1"/>
          </p:cNvSpPr>
          <p:nvPr>
            <p:ph type="sldImg"/>
          </p:nvPr>
        </p:nvSpPr>
        <p:spPr>
          <a:ln/>
        </p:spPr>
      </p:sp>
      <p:sp>
        <p:nvSpPr>
          <p:cNvPr id="351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3512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A0C3366E-2022-4AC0-877C-3633DBD7B676}" type="slidenum">
              <a:rPr lang="nl-NL" altLang="en-US" sz="1200" smtClean="0">
                <a:solidFill>
                  <a:srgbClr val="000000"/>
                </a:solidFill>
                <a:latin typeface="Arial" panose="020B0604020202020204" pitchFamily="34" charset="0"/>
              </a:rPr>
              <a:pPr/>
              <a:t>19</a:t>
            </a:fld>
            <a:endParaRPr lang="nl-NL" altLang="en-US" sz="120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18853315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jdelijke aanduiding voor dia-afbeelding 1"/>
          <p:cNvSpPr>
            <a:spLocks noGrp="1" noRot="1" noChangeAspect="1" noTextEdit="1"/>
          </p:cNvSpPr>
          <p:nvPr>
            <p:ph type="sldImg"/>
          </p:nvPr>
        </p:nvSpPr>
        <p:spPr>
          <a:ln/>
        </p:spPr>
      </p:sp>
      <p:sp>
        <p:nvSpPr>
          <p:cNvPr id="98307" name="Tijdelijke aanduiding voor notities 2"/>
          <p:cNvSpPr>
            <a:spLocks noGrp="1"/>
          </p:cNvSpPr>
          <p:nvPr>
            <p:ph type="body" idx="1"/>
          </p:nvPr>
        </p:nvSpPr>
        <p:spPr>
          <a:noFill/>
          <a:ln/>
        </p:spPr>
        <p:txBody>
          <a:bodyPr/>
          <a:lstStyle/>
          <a:p>
            <a:endParaRPr lang="nl-NL" smtClean="0"/>
          </a:p>
        </p:txBody>
      </p:sp>
      <p:sp>
        <p:nvSpPr>
          <p:cNvPr id="98308" name="Tijdelijke aanduiding voor dianummer 3"/>
          <p:cNvSpPr>
            <a:spLocks noGrp="1"/>
          </p:cNvSpPr>
          <p:nvPr>
            <p:ph type="sldNum" sz="quarter" idx="5"/>
          </p:nvPr>
        </p:nvSpPr>
        <p:spPr>
          <a:noFill/>
        </p:spPr>
        <p:txBody>
          <a:bodyPr/>
          <a:lstStyle/>
          <a:p>
            <a:fld id="{A5D1908B-4BCD-481A-9F1C-7FA07B4E1235}" type="slidenum">
              <a:rPr lang="nl-NL">
                <a:solidFill>
                  <a:prstClr val="black"/>
                </a:solidFill>
              </a:rPr>
              <a:pPr/>
              <a:t>21</a:t>
            </a:fld>
            <a:endParaRPr lang="nl-NL">
              <a:solidFill>
                <a:prstClr val="black"/>
              </a:solidFill>
            </a:endParaRPr>
          </a:p>
        </p:txBody>
      </p:sp>
    </p:spTree>
    <p:extLst>
      <p:ext uri="{BB962C8B-B14F-4D97-AF65-F5344CB8AC3E}">
        <p14:creationId xmlns:p14="http://schemas.microsoft.com/office/powerpoint/2010/main" val="3637317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jdelijke aanduiding voor dia-afbeelding 1"/>
          <p:cNvSpPr>
            <a:spLocks noGrp="1" noRot="1" noChangeAspect="1" noTextEdit="1"/>
          </p:cNvSpPr>
          <p:nvPr>
            <p:ph type="sldImg"/>
          </p:nvPr>
        </p:nvSpPr>
        <p:spPr>
          <a:ln/>
        </p:spPr>
      </p:sp>
      <p:sp>
        <p:nvSpPr>
          <p:cNvPr id="68611" name="Tijdelijke aanduiding voor notities 2"/>
          <p:cNvSpPr>
            <a:spLocks noGrp="1"/>
          </p:cNvSpPr>
          <p:nvPr>
            <p:ph type="body" idx="1"/>
          </p:nvPr>
        </p:nvSpPr>
        <p:spPr>
          <a:noFill/>
          <a:ln/>
        </p:spPr>
        <p:txBody>
          <a:bodyPr/>
          <a:lstStyle/>
          <a:p>
            <a:endParaRPr lang="nl-NL" smtClean="0"/>
          </a:p>
        </p:txBody>
      </p:sp>
      <p:sp>
        <p:nvSpPr>
          <p:cNvPr id="68612" name="Tijdelijke aanduiding voor dianummer 3"/>
          <p:cNvSpPr>
            <a:spLocks noGrp="1"/>
          </p:cNvSpPr>
          <p:nvPr>
            <p:ph type="sldNum" sz="quarter" idx="5"/>
          </p:nvPr>
        </p:nvSpPr>
        <p:spPr>
          <a:noFill/>
        </p:spPr>
        <p:txBody>
          <a:bodyPr/>
          <a:lstStyle/>
          <a:p>
            <a:fld id="{F2904407-7531-4077-AFBE-E7930C78BC3B}" type="slidenum">
              <a:rPr lang="nl-NL">
                <a:solidFill>
                  <a:srgbClr val="000000"/>
                </a:solidFill>
              </a:rPr>
              <a:pPr/>
              <a:t>22</a:t>
            </a:fld>
            <a:endParaRPr lang="nl-NL">
              <a:solidFill>
                <a:srgbClr val="000000"/>
              </a:solidFill>
            </a:endParaRPr>
          </a:p>
        </p:txBody>
      </p:sp>
    </p:spTree>
    <p:extLst>
      <p:ext uri="{BB962C8B-B14F-4D97-AF65-F5344CB8AC3E}">
        <p14:creationId xmlns:p14="http://schemas.microsoft.com/office/powerpoint/2010/main" val="26067219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jdelijke aanduiding voor dia-afbeelding 1"/>
          <p:cNvSpPr>
            <a:spLocks noGrp="1" noRot="1" noChangeAspect="1" noTextEdit="1"/>
          </p:cNvSpPr>
          <p:nvPr>
            <p:ph type="sldImg"/>
          </p:nvPr>
        </p:nvSpPr>
        <p:spPr>
          <a:ln/>
        </p:spPr>
      </p:sp>
      <p:sp>
        <p:nvSpPr>
          <p:cNvPr id="78851" name="Tijdelijke aanduiding voor notities 2"/>
          <p:cNvSpPr>
            <a:spLocks noGrp="1"/>
          </p:cNvSpPr>
          <p:nvPr>
            <p:ph type="body" idx="1"/>
          </p:nvPr>
        </p:nvSpPr>
        <p:spPr>
          <a:noFill/>
          <a:ln/>
        </p:spPr>
        <p:txBody>
          <a:bodyPr/>
          <a:lstStyle/>
          <a:p>
            <a:endParaRPr lang="nl-NL" smtClean="0"/>
          </a:p>
        </p:txBody>
      </p:sp>
      <p:sp>
        <p:nvSpPr>
          <p:cNvPr id="78852" name="Tijdelijke aanduiding voor dianummer 3"/>
          <p:cNvSpPr>
            <a:spLocks noGrp="1"/>
          </p:cNvSpPr>
          <p:nvPr>
            <p:ph type="sldNum" sz="quarter" idx="5"/>
          </p:nvPr>
        </p:nvSpPr>
        <p:spPr>
          <a:noFill/>
        </p:spPr>
        <p:txBody>
          <a:bodyPr/>
          <a:lstStyle/>
          <a:p>
            <a:fld id="{D3939EE9-45D8-4273-8F97-B592C55A9B67}" type="slidenum">
              <a:rPr lang="nl-NL">
                <a:solidFill>
                  <a:srgbClr val="000000"/>
                </a:solidFill>
              </a:rPr>
              <a:pPr/>
              <a:t>23</a:t>
            </a:fld>
            <a:endParaRPr lang="nl-NL">
              <a:solidFill>
                <a:srgbClr val="000000"/>
              </a:solidFill>
            </a:endParaRPr>
          </a:p>
        </p:txBody>
      </p:sp>
    </p:spTree>
    <p:extLst>
      <p:ext uri="{BB962C8B-B14F-4D97-AF65-F5344CB8AC3E}">
        <p14:creationId xmlns:p14="http://schemas.microsoft.com/office/powerpoint/2010/main" val="2883220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smtClean="0"/>
              <a:t>Vanuit</a:t>
            </a:r>
            <a:r>
              <a:rPr lang="nl-NL" baseline="0" dirty="0" smtClean="0"/>
              <a:t> sociaal beleid en ook vanuit sociologie veel onderzoek naar welke instrumenten werken en ook wat werkloosheid met mensen doet (onderzoek Jessie Koen)</a:t>
            </a:r>
          </a:p>
          <a:p>
            <a:endParaRPr lang="nl-NL" baseline="0" dirty="0" smtClean="0"/>
          </a:p>
        </p:txBody>
      </p:sp>
      <p:sp>
        <p:nvSpPr>
          <p:cNvPr id="4" name="Slide Number Placeholder 3"/>
          <p:cNvSpPr>
            <a:spLocks noGrp="1"/>
          </p:cNvSpPr>
          <p:nvPr>
            <p:ph type="sldNum" sz="quarter" idx="10"/>
          </p:nvPr>
        </p:nvSpPr>
        <p:spPr/>
        <p:txBody>
          <a:bodyPr/>
          <a:lstStyle/>
          <a:p>
            <a:pPr>
              <a:defRPr/>
            </a:pPr>
            <a:fld id="{613A29FD-4967-44B5-A519-5931A3DD2EE5}" type="slidenum">
              <a:rPr lang="en-US" smtClean="0">
                <a:solidFill>
                  <a:srgbClr val="000000"/>
                </a:solidFill>
              </a:rPr>
              <a:pPr>
                <a:defRPr/>
              </a:pPr>
              <a:t>25</a:t>
            </a:fld>
            <a:endParaRPr lang="en-US">
              <a:solidFill>
                <a:srgbClr val="000000"/>
              </a:solidFill>
            </a:endParaRPr>
          </a:p>
        </p:txBody>
      </p:sp>
    </p:spTree>
    <p:extLst>
      <p:ext uri="{BB962C8B-B14F-4D97-AF65-F5344CB8AC3E}">
        <p14:creationId xmlns:p14="http://schemas.microsoft.com/office/powerpoint/2010/main" val="216693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jdelijke aanduiding voor dia-afbeelding 1"/>
          <p:cNvSpPr>
            <a:spLocks noGrp="1" noRot="1" noChangeAspect="1" noTextEdit="1"/>
          </p:cNvSpPr>
          <p:nvPr>
            <p:ph type="sldImg"/>
          </p:nvPr>
        </p:nvSpPr>
        <p:spPr>
          <a:ln/>
        </p:spPr>
      </p:sp>
      <p:sp>
        <p:nvSpPr>
          <p:cNvPr id="111619" name="Tijdelijke aanduiding voor notities 2"/>
          <p:cNvSpPr>
            <a:spLocks noGrp="1"/>
          </p:cNvSpPr>
          <p:nvPr>
            <p:ph type="body" idx="1"/>
          </p:nvPr>
        </p:nvSpPr>
        <p:spPr>
          <a:noFill/>
          <a:ln/>
        </p:spPr>
        <p:txBody>
          <a:bodyPr lIns="91438" tIns="45719" rIns="91438" bIns="45719"/>
          <a:lstStyle/>
          <a:p>
            <a:pPr eaLnBrk="1" hangingPunct="1"/>
            <a:endParaRPr lang="nl-NL" smtClean="0"/>
          </a:p>
        </p:txBody>
      </p:sp>
      <p:sp>
        <p:nvSpPr>
          <p:cNvPr id="111620" name="Tijdelijke aanduiding voor dianummer 3"/>
          <p:cNvSpPr txBox="1">
            <a:spLocks noGrp="1"/>
          </p:cNvSpPr>
          <p:nvPr/>
        </p:nvSpPr>
        <p:spPr bwMode="auto">
          <a:xfrm>
            <a:off x="3884613" y="8685213"/>
            <a:ext cx="2971800" cy="457200"/>
          </a:xfrm>
          <a:prstGeom prst="rect">
            <a:avLst/>
          </a:prstGeom>
          <a:noFill/>
          <a:ln w="9525">
            <a:noFill/>
            <a:miter lim="800000"/>
            <a:headEnd/>
            <a:tailEnd/>
          </a:ln>
        </p:spPr>
        <p:txBody>
          <a:bodyPr lIns="91438" tIns="45719" rIns="91438" bIns="45719" anchor="b"/>
          <a:lstStyle/>
          <a:p>
            <a:pPr algn="r" fontAlgn="base">
              <a:spcBef>
                <a:spcPct val="0"/>
              </a:spcBef>
              <a:spcAft>
                <a:spcPct val="0"/>
              </a:spcAft>
            </a:pPr>
            <a:fld id="{5A6A8F01-37F9-4E56-ABD6-824D53FB7CC0}" type="slidenum">
              <a:rPr lang="nl-NL" sz="1200">
                <a:solidFill>
                  <a:srgbClr val="000000"/>
                </a:solidFill>
                <a:latin typeface="Arial" charset="0"/>
              </a:rPr>
              <a:pPr algn="r" fontAlgn="base">
                <a:spcBef>
                  <a:spcPct val="0"/>
                </a:spcBef>
                <a:spcAft>
                  <a:spcPct val="0"/>
                </a:spcAft>
              </a:pPr>
              <a:t>33</a:t>
            </a:fld>
            <a:endParaRPr lang="nl-NL" sz="1200">
              <a:solidFill>
                <a:srgbClr val="000000"/>
              </a:solidFill>
              <a:latin typeface="Arial" charset="0"/>
            </a:endParaRPr>
          </a:p>
        </p:txBody>
      </p:sp>
    </p:spTree>
    <p:extLst>
      <p:ext uri="{BB962C8B-B14F-4D97-AF65-F5344CB8AC3E}">
        <p14:creationId xmlns:p14="http://schemas.microsoft.com/office/powerpoint/2010/main" val="1830221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0.xml"/><Relationship Id="rId4" Type="http://schemas.openxmlformats.org/officeDocument/2006/relationships/image" Target="../media/image7.pn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10.xml"/><Relationship Id="rId4" Type="http://schemas.openxmlformats.org/officeDocument/2006/relationships/image" Target="../media/image6.pn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0.xml"/><Relationship Id="rId4" Type="http://schemas.openxmlformats.org/officeDocument/2006/relationships/image" Target="../media/image7.pn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0.xml"/><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0.xml"/><Relationship Id="rId4" Type="http://schemas.openxmlformats.org/officeDocument/2006/relationships/image" Target="../media/image7.png"/></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0.xml"/><Relationship Id="rId4" Type="http://schemas.openxmlformats.org/officeDocument/2006/relationships/image" Target="../media/image7.pn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0.xml"/><Relationship Id="rId4" Type="http://schemas.openxmlformats.org/officeDocument/2006/relationships/image" Target="../media/image7.pn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0.xml"/><Relationship Id="rId4" Type="http://schemas.openxmlformats.org/officeDocument/2006/relationships/image" Target="../media/image7.png"/></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Master" Target="../slideMasters/slideMaster10.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Master" Target="../slideMasters/slideMaster10.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Master" Target="../slideMasters/slideMaster10.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Master" Target="../slideMasters/slideMaster10.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2.xml"/><Relationship Id="rId4" Type="http://schemas.openxmlformats.org/officeDocument/2006/relationships/image" Target="../media/image3.png"/></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12.xml"/><Relationship Id="rId4" Type="http://schemas.openxmlformats.org/officeDocument/2006/relationships/image" Target="../media/image2.png"/></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2.xml"/><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2.xml"/><Relationship Id="rId4" Type="http://schemas.openxmlformats.org/officeDocument/2006/relationships/image" Target="../media/image3.png"/></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2.xml"/><Relationship Id="rId4" Type="http://schemas.openxmlformats.org/officeDocument/2006/relationships/image" Target="../media/image3.png"/></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2.xml"/><Relationship Id="rId4" Type="http://schemas.openxmlformats.org/officeDocument/2006/relationships/image" Target="../media/image3.png"/></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2.xml"/><Relationship Id="rId4" Type="http://schemas.openxmlformats.org/officeDocument/2006/relationships/image" Target="../media/image3.png"/></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2.xml"/><Relationship Id="rId4" Type="http://schemas.openxmlformats.org/officeDocument/2006/relationships/image" Target="../media/image3.png"/></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2.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2.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2.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2.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2.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2.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2.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4.xml"/><Relationship Id="rId4" Type="http://schemas.openxmlformats.org/officeDocument/2006/relationships/image" Target="../media/image16.png"/></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4.xml"/></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jpg"/><Relationship Id="rId1" Type="http://schemas.openxmlformats.org/officeDocument/2006/relationships/slideMaster" Target="../slideMasters/slideMaster14.xml"/><Relationship Id="rId4" Type="http://schemas.openxmlformats.org/officeDocument/2006/relationships/image" Target="../media/image16.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4.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4.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4.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4.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4.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5.xml"/><Relationship Id="rId4" Type="http://schemas.openxmlformats.org/officeDocument/2006/relationships/image" Target="../media/image3.png"/></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5.xml"/><Relationship Id="rId4" Type="http://schemas.openxmlformats.org/officeDocument/2006/relationships/image" Target="../media/image2.png"/></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5.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5.xml"/><Relationship Id="rId4" Type="http://schemas.openxmlformats.org/officeDocument/2006/relationships/image" Target="../media/image3.png"/></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5.xml"/><Relationship Id="rId4" Type="http://schemas.openxmlformats.org/officeDocument/2006/relationships/image" Target="../media/image3.png"/></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5.xml"/><Relationship Id="rId4" Type="http://schemas.openxmlformats.org/officeDocument/2006/relationships/image" Target="../media/image3.png"/></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5.xml"/><Relationship Id="rId4" Type="http://schemas.openxmlformats.org/officeDocument/2006/relationships/image" Target="../media/image3.png"/></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5.xml"/><Relationship Id="rId4" Type="http://schemas.openxmlformats.org/officeDocument/2006/relationships/image" Target="../media/image3.png"/></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5.xml"/></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5.xml"/></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5.xml"/></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5.xml"/></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5.xml"/></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5.xml"/></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5.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20.xml"/><Relationship Id="rId4" Type="http://schemas.openxmlformats.org/officeDocument/2006/relationships/image" Target="../media/image16.png"/></Relationships>
</file>

<file path=ppt/slideLayouts/_rels/slideLayout3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0.xml"/></Relationships>
</file>

<file path=ppt/slideLayouts/_rels/slideLayout3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jpg"/><Relationship Id="rId1" Type="http://schemas.openxmlformats.org/officeDocument/2006/relationships/slideMaster" Target="../slideMasters/slideMaster20.xml"/><Relationship Id="rId4" Type="http://schemas.openxmlformats.org/officeDocument/2006/relationships/image" Target="../media/image16.png"/></Relationships>
</file>

<file path=ppt/slideLayouts/_rels/slideLayout3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0.xml"/></Relationships>
</file>

<file path=ppt/slideLayouts/_rels/slideLayout34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0.xml"/></Relationships>
</file>

<file path=ppt/slideLayouts/_rels/slideLayout34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0.xml"/></Relationships>
</file>

<file path=ppt/slideLayouts/_rels/slideLayout34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0.xml"/></Relationships>
</file>

<file path=ppt/slideLayouts/_rels/slideLayout34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0.xml"/></Relationships>
</file>

<file path=ppt/slideLayouts/_rels/slideLayout34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blauw">
    <p:bg>
      <p:bgPr>
        <a:blipFill dpi="0" rotWithShape="0">
          <a:blip r:embed="rId2" cstate="email"/>
          <a:srcRect/>
          <a:stretch>
            <a:fillRect/>
          </a:stretch>
        </a:blipFill>
        <a:effectLst/>
      </p:bgPr>
    </p:bg>
    <p:spTree>
      <p:nvGrpSpPr>
        <p:cNvPr id="1" name=""/>
        <p:cNvGrpSpPr/>
        <p:nvPr/>
      </p:nvGrpSpPr>
      <p:grpSpPr>
        <a:xfrm>
          <a:off x="0" y="0"/>
          <a:ext cx="0" cy="0"/>
          <a:chOff x="0" y="0"/>
          <a:chExt cx="0" cy="0"/>
        </a:xfrm>
      </p:grpSpPr>
      <p:sp>
        <p:nvSpPr>
          <p:cNvPr id="4" name="Freeform 7"/>
          <p:cNvSpPr>
            <a:spLocks/>
          </p:cNvSpPr>
          <p:nvPr/>
        </p:nvSpPr>
        <p:spPr bwMode="auto">
          <a:xfrm>
            <a:off x="5363634" y="1476375"/>
            <a:ext cx="6860117" cy="1695450"/>
          </a:xfrm>
          <a:custGeom>
            <a:avLst/>
            <a:gdLst>
              <a:gd name="T0" fmla="*/ 2161 w 2161"/>
              <a:gd name="T1" fmla="*/ 712 h 712"/>
              <a:gd name="T2" fmla="*/ 329 w 2161"/>
              <a:gd name="T3" fmla="*/ 712 h 712"/>
              <a:gd name="T4" fmla="*/ 0 w 2161"/>
              <a:gd name="T5" fmla="*/ 392 h 712"/>
              <a:gd name="T6" fmla="*/ 0 w 2161"/>
              <a:gd name="T7" fmla="*/ 0 h 712"/>
              <a:gd name="T8" fmla="*/ 2161 w 2161"/>
              <a:gd name="T9" fmla="*/ 0 h 712"/>
              <a:gd name="T10" fmla="*/ 2161 w 2161"/>
              <a:gd name="T11" fmla="*/ 712 h 7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1" h="712">
                <a:moveTo>
                  <a:pt x="2161" y="712"/>
                </a:moveTo>
                <a:lnTo>
                  <a:pt x="329" y="712"/>
                </a:lnTo>
                <a:lnTo>
                  <a:pt x="0" y="392"/>
                </a:lnTo>
                <a:lnTo>
                  <a:pt x="0" y="0"/>
                </a:lnTo>
                <a:lnTo>
                  <a:pt x="2161" y="0"/>
                </a:lnTo>
                <a:lnTo>
                  <a:pt x="2161" y="712"/>
                </a:lnTo>
                <a:close/>
              </a:path>
            </a:pathLst>
          </a:custGeom>
          <a:solidFill>
            <a:schemeClr val="tx2">
              <a:alpha val="70195"/>
            </a:schemeClr>
          </a:solidFill>
          <a:ln w="12700">
            <a:noFill/>
            <a:prstDash val="solid"/>
            <a:round/>
            <a:headEnd/>
            <a:tailEnd/>
          </a:ln>
        </p:spPr>
        <p:txBody>
          <a:bodyPr/>
          <a:lstStyle/>
          <a:p>
            <a:endParaRPr lang="nl-NL" sz="1800"/>
          </a:p>
        </p:txBody>
      </p:sp>
      <p:sp>
        <p:nvSpPr>
          <p:cNvPr id="5" name="Rectangle 6"/>
          <p:cNvSpPr>
            <a:spLocks noChangeArrowheads="1"/>
          </p:cNvSpPr>
          <p:nvPr/>
        </p:nvSpPr>
        <p:spPr bwMode="auto">
          <a:xfrm>
            <a:off x="-2117" y="5924550"/>
            <a:ext cx="12192001" cy="933450"/>
          </a:xfrm>
          <a:prstGeom prst="rect">
            <a:avLst/>
          </a:prstGeom>
          <a:solidFill>
            <a:srgbClr val="FFFFFF">
              <a:alpha val="85097"/>
            </a:srgbClr>
          </a:solidFill>
          <a:ln w="12700">
            <a:noFill/>
            <a:miter lim="800000"/>
            <a:headEnd/>
            <a:tailEnd/>
          </a:ln>
        </p:spPr>
        <p:txBody>
          <a:bodyPr/>
          <a:lstStyle/>
          <a:p>
            <a:endParaRPr lang="nl-NL" sz="1800">
              <a:latin typeface="Calibri" pitchFamily="34" charset="0"/>
              <a:cs typeface="ヒラギノ角ゴ Pro W3"/>
            </a:endParaRPr>
          </a:p>
        </p:txBody>
      </p:sp>
      <p:pic>
        <p:nvPicPr>
          <p:cNvPr id="6" name="Picture 5" descr="02-UTI_Basisvormen_powerpoint_05.png"/>
          <p:cNvPicPr>
            <a:picLocks noChangeAspect="1"/>
          </p:cNvPicPr>
          <p:nvPr/>
        </p:nvPicPr>
        <p:blipFill>
          <a:blip r:embed="rId3" cstate="email"/>
          <a:srcRect/>
          <a:stretch>
            <a:fillRect/>
          </a:stretch>
        </p:blipFill>
        <p:spPr bwMode="auto">
          <a:xfrm>
            <a:off x="9804400" y="6035675"/>
            <a:ext cx="1998133" cy="711200"/>
          </a:xfrm>
          <a:prstGeom prst="rect">
            <a:avLst/>
          </a:prstGeom>
          <a:noFill/>
          <a:ln w="9525">
            <a:noFill/>
            <a:miter lim="800000"/>
            <a:headEnd/>
            <a:tailEnd/>
          </a:ln>
        </p:spPr>
      </p:pic>
      <p:pic>
        <p:nvPicPr>
          <p:cNvPr id="7" name="Picture 6" descr="02-UTI_Basisvormen_powerpoint_03.png"/>
          <p:cNvPicPr>
            <a:picLocks noChangeAspect="1"/>
          </p:cNvPicPr>
          <p:nvPr/>
        </p:nvPicPr>
        <p:blipFill>
          <a:blip r:embed="rId4" cstate="email"/>
          <a:srcRect/>
          <a:stretch>
            <a:fillRect/>
          </a:stretch>
        </p:blipFill>
        <p:spPr bwMode="auto">
          <a:xfrm>
            <a:off x="635000" y="6061075"/>
            <a:ext cx="3386667" cy="711200"/>
          </a:xfrm>
          <a:prstGeom prst="rect">
            <a:avLst/>
          </a:prstGeom>
          <a:noFill/>
          <a:ln w="9525">
            <a:noFill/>
            <a:miter lim="800000"/>
            <a:headEnd/>
            <a:tailEnd/>
          </a:ln>
        </p:spPr>
      </p:pic>
      <p:sp>
        <p:nvSpPr>
          <p:cNvPr id="2" name="Title 1"/>
          <p:cNvSpPr>
            <a:spLocks noGrp="1"/>
          </p:cNvSpPr>
          <p:nvPr>
            <p:ph type="ctrTitle"/>
          </p:nvPr>
        </p:nvSpPr>
        <p:spPr>
          <a:xfrm>
            <a:off x="6270982" y="1476744"/>
            <a:ext cx="5706533" cy="1470025"/>
          </a:xfrm>
        </p:spPr>
        <p:txBody>
          <a:bodyPr>
            <a:normAutofit/>
          </a:bodyPr>
          <a:lstStyle>
            <a:lvl1pPr algn="l">
              <a:defRPr sz="32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25" name="Text Placeholder 24"/>
          <p:cNvSpPr>
            <a:spLocks noGrp="1"/>
          </p:cNvSpPr>
          <p:nvPr>
            <p:ph type="body" sz="quarter" idx="12"/>
          </p:nvPr>
        </p:nvSpPr>
        <p:spPr>
          <a:xfrm>
            <a:off x="6352569" y="2832028"/>
            <a:ext cx="5870736" cy="458714"/>
          </a:xfrm>
        </p:spPr>
        <p:txBody>
          <a:bodyPr>
            <a:normAutofit/>
          </a:bodyPr>
          <a:lstStyle>
            <a:lvl1pPr>
              <a:buFontTx/>
              <a:buNone/>
              <a:defRPr sz="1200">
                <a:solidFill>
                  <a:schemeClr val="bg1"/>
                </a:solidFill>
                <a:latin typeface="Arial" pitchFamily="34" charset="0"/>
                <a:cs typeface="Arial" pitchFamily="34" charset="0"/>
              </a:defRPr>
            </a:lvl1pPr>
            <a:lvl2pPr>
              <a:defRPr sz="1200"/>
            </a:lvl2pPr>
            <a:lvl3pPr>
              <a:defRPr sz="1200"/>
            </a:lvl3pPr>
            <a:lvl4pPr>
              <a:defRPr sz="1200"/>
            </a:lvl4pPr>
            <a:lvl5pPr>
              <a:defRPr sz="1200"/>
            </a:lvl5pPr>
          </a:lstStyle>
          <a:p>
            <a:pPr lvl="0"/>
            <a:r>
              <a:rPr lang="en-US" smtClean="0"/>
              <a:t>Click to edit Master text styles</a:t>
            </a:r>
          </a:p>
        </p:txBody>
      </p:sp>
    </p:spTree>
    <p:extLst>
      <p:ext uri="{BB962C8B-B14F-4D97-AF65-F5344CB8AC3E}">
        <p14:creationId xmlns:p14="http://schemas.microsoft.com/office/powerpoint/2010/main" val="9179522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en afbeelding">
    <p:bg>
      <p:bgPr>
        <a:solidFill>
          <a:schemeClr val="accent1"/>
        </a:solidFill>
        <a:effectLst/>
      </p:bgPr>
    </p:bg>
    <p:spTree>
      <p:nvGrpSpPr>
        <p:cNvPr id="1" name=""/>
        <p:cNvGrpSpPr/>
        <p:nvPr/>
      </p:nvGrpSpPr>
      <p:grpSpPr>
        <a:xfrm>
          <a:off x="0" y="0"/>
          <a:ext cx="0" cy="0"/>
          <a:chOff x="0" y="0"/>
          <a:chExt cx="0" cy="0"/>
        </a:xfrm>
      </p:grpSpPr>
      <p:sp>
        <p:nvSpPr>
          <p:cNvPr id="5" name="Freeform 2"/>
          <p:cNvSpPr>
            <a:spLocks/>
          </p:cNvSpPr>
          <p:nvPr/>
        </p:nvSpPr>
        <p:spPr bwMode="auto">
          <a:xfrm>
            <a:off x="0" y="477838"/>
            <a:ext cx="12192000" cy="6380162"/>
          </a:xfrm>
          <a:custGeom>
            <a:avLst/>
            <a:gdLst>
              <a:gd name="T0" fmla="*/ 192 w 3841"/>
              <a:gd name="T1" fmla="*/ 200 h 2680"/>
              <a:gd name="T2" fmla="*/ 0 w 3841"/>
              <a:gd name="T3" fmla="*/ 0 h 2680"/>
              <a:gd name="T4" fmla="*/ 0 w 3841"/>
              <a:gd name="T5" fmla="*/ 2680 h 2680"/>
              <a:gd name="T6" fmla="*/ 3841 w 3841"/>
              <a:gd name="T7" fmla="*/ 2680 h 2680"/>
              <a:gd name="T8" fmla="*/ 3841 w 3841"/>
              <a:gd name="T9" fmla="*/ 200 h 2680"/>
              <a:gd name="T10" fmla="*/ 192 w 3841"/>
              <a:gd name="T11" fmla="*/ 200 h 26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41" h="2680">
                <a:moveTo>
                  <a:pt x="192" y="200"/>
                </a:moveTo>
                <a:lnTo>
                  <a:pt x="0" y="0"/>
                </a:lnTo>
                <a:lnTo>
                  <a:pt x="0" y="2680"/>
                </a:lnTo>
                <a:lnTo>
                  <a:pt x="3841" y="2680"/>
                </a:lnTo>
                <a:lnTo>
                  <a:pt x="3841" y="200"/>
                </a:lnTo>
                <a:lnTo>
                  <a:pt x="192" y="200"/>
                </a:lnTo>
                <a:close/>
              </a:path>
            </a:pathLst>
          </a:custGeom>
          <a:solidFill>
            <a:srgbClr val="FFFFFF"/>
          </a:solidFill>
          <a:ln w="12700">
            <a:noFill/>
            <a:prstDash val="solid"/>
            <a:round/>
            <a:headEnd/>
            <a:tailEnd/>
          </a:ln>
        </p:spPr>
        <p:txBody>
          <a:bodyPr/>
          <a:lstStyle/>
          <a:p>
            <a:endParaRPr lang="nl-NL" sz="1800"/>
          </a:p>
        </p:txBody>
      </p:sp>
      <p:pic>
        <p:nvPicPr>
          <p:cNvPr id="6" name="Picture 4" descr="02-UTI_Basisvormen_powerpoint_03.png"/>
          <p:cNvPicPr>
            <a:picLocks noChangeAspect="1"/>
          </p:cNvPicPr>
          <p:nvPr/>
        </p:nvPicPr>
        <p:blipFill>
          <a:blip r:embed="rId2" cstate="email"/>
          <a:srcRect/>
          <a:stretch>
            <a:fillRect/>
          </a:stretch>
        </p:blipFill>
        <p:spPr bwMode="auto">
          <a:xfrm>
            <a:off x="635000" y="6061075"/>
            <a:ext cx="3386667" cy="711200"/>
          </a:xfrm>
          <a:prstGeom prst="rect">
            <a:avLst/>
          </a:prstGeom>
          <a:noFill/>
          <a:ln w="9525">
            <a:noFill/>
            <a:miter lim="800000"/>
            <a:headEnd/>
            <a:tailEnd/>
          </a:ln>
        </p:spPr>
      </p:pic>
      <p:sp>
        <p:nvSpPr>
          <p:cNvPr id="3" name="Content Placeholder 2"/>
          <p:cNvSpPr>
            <a:spLocks noGrp="1"/>
          </p:cNvSpPr>
          <p:nvPr>
            <p:ph sz="half" idx="1"/>
          </p:nvPr>
        </p:nvSpPr>
        <p:spPr>
          <a:xfrm>
            <a:off x="609600" y="1234800"/>
            <a:ext cx="5384800" cy="4678638"/>
          </a:xfrm>
        </p:spPr>
        <p:txBody>
          <a:bodyPr>
            <a:normAutofit/>
          </a:bodyPr>
          <a:lstStyle>
            <a:lvl1pPr>
              <a:spcAft>
                <a:spcPts val="600"/>
              </a:spcAft>
              <a:defRPr sz="2000"/>
            </a:lvl1pPr>
            <a:lvl2pPr>
              <a:spcAft>
                <a:spcPts val="600"/>
              </a:spcAft>
              <a:defRPr sz="2000"/>
            </a:lvl2pPr>
            <a:lvl3pPr>
              <a:spcAft>
                <a:spcPts val="600"/>
              </a:spcAft>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9" name="Title 1"/>
          <p:cNvSpPr>
            <a:spLocks noGrp="1"/>
          </p:cNvSpPr>
          <p:nvPr>
            <p:ph type="title"/>
          </p:nvPr>
        </p:nvSpPr>
        <p:spPr>
          <a:xfrm>
            <a:off x="609600" y="-1842"/>
            <a:ext cx="10972800" cy="952242"/>
          </a:xfrm>
        </p:spPr>
        <p:txBody>
          <a:bodyPr>
            <a:normAutofit/>
          </a:bodyPr>
          <a:lstStyle>
            <a:lvl1pPr algn="l">
              <a:defRPr sz="32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37" name="Picture Placeholder 36"/>
          <p:cNvSpPr>
            <a:spLocks noGrp="1"/>
          </p:cNvSpPr>
          <p:nvPr>
            <p:ph type="pic" sz="quarter" idx="13"/>
          </p:nvPr>
        </p:nvSpPr>
        <p:spPr>
          <a:xfrm>
            <a:off x="6649157" y="950914"/>
            <a:ext cx="5542843" cy="4962525"/>
          </a:xfrm>
        </p:spPr>
        <p:txBody>
          <a:bodyPr rtlCol="0">
            <a:normAutofit/>
          </a:bodyPr>
          <a:lstStyle/>
          <a:p>
            <a:pPr lvl="0"/>
            <a:r>
              <a:rPr lang="en-US" noProof="0" smtClean="0"/>
              <a:t>Click icon to add picture</a:t>
            </a:r>
            <a:endParaRPr lang="en-US" noProof="0"/>
          </a:p>
        </p:txBody>
      </p:sp>
      <p:sp>
        <p:nvSpPr>
          <p:cNvPr id="7" name="Footer Placeholder 4"/>
          <p:cNvSpPr>
            <a:spLocks noGrp="1"/>
          </p:cNvSpPr>
          <p:nvPr>
            <p:ph type="ftr" sz="quarter" idx="14"/>
          </p:nvPr>
        </p:nvSpPr>
        <p:spPr>
          <a:xfrm>
            <a:off x="4165600" y="6257926"/>
            <a:ext cx="2751667" cy="365125"/>
          </a:xfrm>
          <a:prstGeom prst="rect">
            <a:avLst/>
          </a:prstGeom>
        </p:spPr>
        <p:txBody>
          <a:bodyPr/>
          <a:lstStyle>
            <a:lvl1pPr algn="r" fontAlgn="auto">
              <a:spcBef>
                <a:spcPts val="0"/>
              </a:spcBef>
              <a:spcAft>
                <a:spcPts val="0"/>
              </a:spcAft>
              <a:defRPr sz="1200" smtClean="0">
                <a:solidFill>
                  <a:srgbClr val="CC9933"/>
                </a:solidFill>
                <a:latin typeface="Arial" pitchFamily="34" charset="0"/>
                <a:ea typeface="+mn-ea"/>
                <a:cs typeface="Arial" pitchFamily="34" charset="0"/>
              </a:defRPr>
            </a:lvl1pPr>
          </a:lstStyle>
          <a:p>
            <a:endParaRPr lang="en-US"/>
          </a:p>
        </p:txBody>
      </p:sp>
      <p:sp>
        <p:nvSpPr>
          <p:cNvPr id="8" name="Slide Number Placeholder 5"/>
          <p:cNvSpPr>
            <a:spLocks noGrp="1"/>
          </p:cNvSpPr>
          <p:nvPr>
            <p:ph type="sldNum" sz="quarter" idx="15"/>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a:defRPr sz="1200">
                <a:solidFill>
                  <a:srgbClr val="CC9933"/>
                </a:solidFill>
                <a:latin typeface="Arial" pitchFamily="34" charset="0"/>
                <a:cs typeface="Arial" pitchFamily="34" charset="0"/>
              </a:defRPr>
            </a:lvl1pPr>
          </a:lstStyle>
          <a:p>
            <a:fld id="{51AA7719-AFE3-4547-AE92-90A715E93671}" type="slidenum">
              <a:rPr lang="en-US" smtClean="0"/>
              <a:t>‹nr.›</a:t>
            </a:fld>
            <a:endParaRPr lang="en-US"/>
          </a:p>
        </p:txBody>
      </p:sp>
      <p:sp>
        <p:nvSpPr>
          <p:cNvPr id="10" name="Date Placeholder 3"/>
          <p:cNvSpPr>
            <a:spLocks noGrp="1"/>
          </p:cNvSpPr>
          <p:nvPr>
            <p:ph type="dt" sz="half" idx="16"/>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a:defRPr sz="1200">
                <a:solidFill>
                  <a:srgbClr val="CC9933"/>
                </a:solidFill>
                <a:latin typeface="Arial" pitchFamily="34" charset="0"/>
                <a:cs typeface="Arial" pitchFamily="34" charset="0"/>
              </a:defRPr>
            </a:lvl1pPr>
          </a:lstStyle>
          <a:p>
            <a:fld id="{807FF157-3563-465D-9FE7-71F957E782A7}" type="datetimeFigureOut">
              <a:rPr lang="en-US" smtClean="0"/>
              <a:t>11/7/2016</a:t>
            </a:fld>
            <a:endParaRPr lang="en-US"/>
          </a:p>
        </p:txBody>
      </p:sp>
    </p:spTree>
    <p:extLst>
      <p:ext uri="{BB962C8B-B14F-4D97-AF65-F5344CB8AC3E}">
        <p14:creationId xmlns:p14="http://schemas.microsoft.com/office/powerpoint/2010/main" val="29546811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3_fotoslide grij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Freeform 2"/>
          <p:cNvSpPr>
            <a:spLocks/>
          </p:cNvSpPr>
          <p:nvPr/>
        </p:nvSpPr>
        <p:spPr bwMode="auto">
          <a:xfrm>
            <a:off x="0" y="1"/>
            <a:ext cx="12192000" cy="950913"/>
          </a:xfrm>
          <a:custGeom>
            <a:avLst/>
            <a:gdLst/>
            <a:ahLst/>
            <a:cxnLst>
              <a:cxn ang="0">
                <a:pos x="0" y="208"/>
              </a:cxn>
              <a:cxn ang="0">
                <a:pos x="0" y="0"/>
              </a:cxn>
              <a:cxn ang="0">
                <a:pos x="3841" y="0"/>
              </a:cxn>
              <a:cxn ang="0">
                <a:pos x="3841" y="400"/>
              </a:cxn>
              <a:cxn ang="0">
                <a:pos x="184" y="400"/>
              </a:cxn>
              <a:cxn ang="0">
                <a:pos x="0" y="208"/>
              </a:cxn>
            </a:cxnLst>
            <a:rect l="0" t="0" r="r" b="b"/>
            <a:pathLst>
              <a:path w="3841" h="400">
                <a:moveTo>
                  <a:pt x="0" y="208"/>
                </a:moveTo>
                <a:lnTo>
                  <a:pt x="0" y="0"/>
                </a:lnTo>
                <a:lnTo>
                  <a:pt x="3841" y="0"/>
                </a:lnTo>
                <a:lnTo>
                  <a:pt x="3841" y="400"/>
                </a:lnTo>
                <a:lnTo>
                  <a:pt x="184" y="400"/>
                </a:lnTo>
                <a:lnTo>
                  <a:pt x="0" y="208"/>
                </a:lnTo>
                <a:close/>
              </a:path>
            </a:pathLst>
          </a:custGeom>
          <a:solidFill>
            <a:schemeClr val="accent3"/>
          </a:solidFill>
          <a:ln w="12700">
            <a:noFill/>
            <a:prstDash val="solid"/>
            <a:round/>
            <a:headEnd/>
            <a:tailEnd/>
          </a:ln>
        </p:spPr>
        <p:txBody>
          <a:bodyPr/>
          <a:lstStyle/>
          <a:p>
            <a:pPr>
              <a:defRPr/>
            </a:pPr>
            <a:endParaRPr lang="en-US" sz="1350">
              <a:solidFill>
                <a:prstClr val="black"/>
              </a:solidFill>
              <a:cs typeface="Arial" panose="020B0604020202020204" pitchFamily="34" charset="0"/>
            </a:endParaRPr>
          </a:p>
        </p:txBody>
      </p:sp>
      <p:sp>
        <p:nvSpPr>
          <p:cNvPr id="4" name="Rectangle 6"/>
          <p:cNvSpPr>
            <a:spLocks noChangeArrowheads="1"/>
          </p:cNvSpPr>
          <p:nvPr/>
        </p:nvSpPr>
        <p:spPr bwMode="auto">
          <a:xfrm>
            <a:off x="-2117" y="5924550"/>
            <a:ext cx="12192001" cy="933450"/>
          </a:xfrm>
          <a:prstGeom prst="rect">
            <a:avLst/>
          </a:prstGeom>
          <a:solidFill>
            <a:srgbClr val="FFFFFF">
              <a:alpha val="85097"/>
            </a:srgbClr>
          </a:solidFill>
          <a:ln w="12700">
            <a:noFill/>
            <a:miter lim="800000"/>
            <a:headEnd/>
            <a:tailEnd/>
          </a:ln>
        </p:spPr>
        <p:txBody>
          <a:bodyPr/>
          <a:lstStyle/>
          <a:p>
            <a:pPr fontAlgn="base">
              <a:spcBef>
                <a:spcPct val="0"/>
              </a:spcBef>
              <a:spcAft>
                <a:spcPct val="0"/>
              </a:spcAft>
              <a:defRPr/>
            </a:pPr>
            <a:endParaRPr lang="nl-NL" sz="1350">
              <a:solidFill>
                <a:prstClr val="black"/>
              </a:solidFill>
              <a:latin typeface="Calibri" pitchFamily="34" charset="0"/>
              <a:cs typeface="ヒラギノ角ゴ Pro W3"/>
            </a:endParaRPr>
          </a:p>
        </p:txBody>
      </p:sp>
      <p:pic>
        <p:nvPicPr>
          <p:cNvPr id="5" name="Picture 5" descr="02-UTI_Basisvormen_powerpoint_0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00" y="6061075"/>
            <a:ext cx="338666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itle 1"/>
          <p:cNvSpPr>
            <a:spLocks noGrp="1"/>
          </p:cNvSpPr>
          <p:nvPr>
            <p:ph type="title"/>
          </p:nvPr>
        </p:nvSpPr>
        <p:spPr>
          <a:xfrm>
            <a:off x="609600" y="-1842"/>
            <a:ext cx="10972800" cy="952242"/>
          </a:xfrm>
        </p:spPr>
        <p:txBody>
          <a:bodyPr>
            <a:normAutofit/>
          </a:bodyPr>
          <a:lstStyle>
            <a:lvl1pPr algn="l">
              <a:defRPr sz="18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6" name="Date Placeholder 3"/>
          <p:cNvSpPr>
            <a:spLocks noGrp="1"/>
          </p:cNvSpPr>
          <p:nvPr>
            <p:ph type="dt" sz="half" idx="10"/>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675">
                <a:solidFill>
                  <a:srgbClr val="CC9933"/>
                </a:solidFill>
                <a:latin typeface="Arial" pitchFamily="34" charset="0"/>
                <a:cs typeface="Arial" pitchFamily="34" charset="0"/>
              </a:defRPr>
            </a:lvl1pPr>
          </a:lstStyle>
          <a:p>
            <a:pPr fontAlgn="base">
              <a:spcBef>
                <a:spcPct val="0"/>
              </a:spcBef>
              <a:spcAft>
                <a:spcPct val="0"/>
              </a:spcAft>
              <a:defRPr/>
            </a:pPr>
            <a:endParaRPr lang="en-GB"/>
          </a:p>
        </p:txBody>
      </p:sp>
      <p:sp>
        <p:nvSpPr>
          <p:cNvPr id="7" name="Footer Placeholder 4"/>
          <p:cNvSpPr>
            <a:spLocks noGrp="1"/>
          </p:cNvSpPr>
          <p:nvPr>
            <p:ph type="ftr" sz="quarter" idx="11"/>
          </p:nvPr>
        </p:nvSpPr>
        <p:spPr>
          <a:xfrm>
            <a:off x="4165600" y="6257926"/>
            <a:ext cx="2751667" cy="365125"/>
          </a:xfrm>
          <a:prstGeom prst="rect">
            <a:avLst/>
          </a:prstGeom>
        </p:spPr>
        <p:txBody>
          <a:bodyPr/>
          <a:lstStyle>
            <a:lvl1pPr algn="r" eaLnBrk="1" fontAlgn="auto" hangingPunct="1">
              <a:spcBef>
                <a:spcPts val="0"/>
              </a:spcBef>
              <a:spcAft>
                <a:spcPts val="0"/>
              </a:spcAft>
              <a:defRPr sz="675">
                <a:solidFill>
                  <a:srgbClr val="CC9933"/>
                </a:solidFill>
                <a:latin typeface="Arial" pitchFamily="34" charset="0"/>
                <a:ea typeface="+mn-ea"/>
                <a:cs typeface="Arial" pitchFamily="34" charset="0"/>
              </a:defRPr>
            </a:lvl1pPr>
          </a:lstStyle>
          <a:p>
            <a:pPr>
              <a:defRPr/>
            </a:pPr>
            <a:endParaRPr lang="nl-NL"/>
          </a:p>
        </p:txBody>
      </p:sp>
      <p:sp>
        <p:nvSpPr>
          <p:cNvPr id="8" name="Slide Number Placeholder 5"/>
          <p:cNvSpPr>
            <a:spLocks noGrp="1"/>
          </p:cNvSpPr>
          <p:nvPr>
            <p:ph type="sldNum" sz="quarter" idx="12"/>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eaLnBrk="1" hangingPunct="1">
              <a:defRPr sz="675">
                <a:solidFill>
                  <a:srgbClr val="CC9933"/>
                </a:solidFill>
                <a:latin typeface="Arial" pitchFamily="34" charset="0"/>
                <a:cs typeface="Arial" pitchFamily="34" charset="0"/>
              </a:defRPr>
            </a:lvl1pPr>
          </a:lstStyle>
          <a:p>
            <a:pPr fontAlgn="base">
              <a:spcBef>
                <a:spcPct val="0"/>
              </a:spcBef>
              <a:spcAft>
                <a:spcPct val="0"/>
              </a:spcAft>
              <a:defRPr/>
            </a:pPr>
            <a:fld id="{7E441772-A1FB-4622-8B5B-88BB10BEBCAE}" type="slidenum">
              <a:rPr lang="en-GB"/>
              <a:pPr fontAlgn="base">
                <a:spcBef>
                  <a:spcPct val="0"/>
                </a:spcBef>
                <a:spcAft>
                  <a:spcPct val="0"/>
                </a:spcAft>
                <a:defRPr/>
              </a:pPr>
              <a:t>‹nr.›</a:t>
            </a:fld>
            <a:endParaRPr lang="en-GB"/>
          </a:p>
        </p:txBody>
      </p:sp>
    </p:spTree>
    <p:extLst>
      <p:ext uri="{BB962C8B-B14F-4D97-AF65-F5344CB8AC3E}">
        <p14:creationId xmlns:p14="http://schemas.microsoft.com/office/powerpoint/2010/main" val="413243360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4_fotoslide lichtblauw">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Freeform 2"/>
          <p:cNvSpPr>
            <a:spLocks/>
          </p:cNvSpPr>
          <p:nvPr/>
        </p:nvSpPr>
        <p:spPr bwMode="auto">
          <a:xfrm>
            <a:off x="0" y="1"/>
            <a:ext cx="12192000" cy="950913"/>
          </a:xfrm>
          <a:custGeom>
            <a:avLst/>
            <a:gdLst/>
            <a:ahLst/>
            <a:cxnLst>
              <a:cxn ang="0">
                <a:pos x="0" y="208"/>
              </a:cxn>
              <a:cxn ang="0">
                <a:pos x="0" y="0"/>
              </a:cxn>
              <a:cxn ang="0">
                <a:pos x="3841" y="0"/>
              </a:cxn>
              <a:cxn ang="0">
                <a:pos x="3841" y="400"/>
              </a:cxn>
              <a:cxn ang="0">
                <a:pos x="184" y="400"/>
              </a:cxn>
              <a:cxn ang="0">
                <a:pos x="0" y="208"/>
              </a:cxn>
            </a:cxnLst>
            <a:rect l="0" t="0" r="r" b="b"/>
            <a:pathLst>
              <a:path w="3841" h="400">
                <a:moveTo>
                  <a:pt x="0" y="208"/>
                </a:moveTo>
                <a:lnTo>
                  <a:pt x="0" y="0"/>
                </a:lnTo>
                <a:lnTo>
                  <a:pt x="3841" y="0"/>
                </a:lnTo>
                <a:lnTo>
                  <a:pt x="3841" y="400"/>
                </a:lnTo>
                <a:lnTo>
                  <a:pt x="184" y="400"/>
                </a:lnTo>
                <a:lnTo>
                  <a:pt x="0" y="208"/>
                </a:lnTo>
                <a:close/>
              </a:path>
            </a:pathLst>
          </a:custGeom>
          <a:solidFill>
            <a:schemeClr val="accent4"/>
          </a:solidFill>
          <a:ln w="12700">
            <a:noFill/>
            <a:prstDash val="solid"/>
            <a:round/>
            <a:headEnd/>
            <a:tailEnd/>
          </a:ln>
        </p:spPr>
        <p:txBody>
          <a:bodyPr/>
          <a:lstStyle/>
          <a:p>
            <a:pPr>
              <a:defRPr/>
            </a:pPr>
            <a:endParaRPr lang="en-US" sz="1350">
              <a:solidFill>
                <a:prstClr val="black"/>
              </a:solidFill>
              <a:cs typeface="Arial" panose="020B0604020202020204" pitchFamily="34" charset="0"/>
            </a:endParaRPr>
          </a:p>
        </p:txBody>
      </p:sp>
      <p:sp>
        <p:nvSpPr>
          <p:cNvPr id="4" name="Rectangle 6"/>
          <p:cNvSpPr>
            <a:spLocks noChangeArrowheads="1"/>
          </p:cNvSpPr>
          <p:nvPr/>
        </p:nvSpPr>
        <p:spPr bwMode="auto">
          <a:xfrm>
            <a:off x="-2117" y="5924550"/>
            <a:ext cx="12192001" cy="933450"/>
          </a:xfrm>
          <a:prstGeom prst="rect">
            <a:avLst/>
          </a:prstGeom>
          <a:solidFill>
            <a:srgbClr val="FFFFFF">
              <a:alpha val="85097"/>
            </a:srgbClr>
          </a:solidFill>
          <a:ln w="12700">
            <a:noFill/>
            <a:miter lim="800000"/>
            <a:headEnd/>
            <a:tailEnd/>
          </a:ln>
        </p:spPr>
        <p:txBody>
          <a:bodyPr/>
          <a:lstStyle/>
          <a:p>
            <a:pPr fontAlgn="base">
              <a:spcBef>
                <a:spcPct val="0"/>
              </a:spcBef>
              <a:spcAft>
                <a:spcPct val="0"/>
              </a:spcAft>
              <a:defRPr/>
            </a:pPr>
            <a:endParaRPr lang="nl-NL" sz="1350">
              <a:solidFill>
                <a:prstClr val="black"/>
              </a:solidFill>
              <a:latin typeface="Calibri" pitchFamily="34" charset="0"/>
              <a:cs typeface="ヒラギノ角ゴ Pro W3"/>
            </a:endParaRPr>
          </a:p>
        </p:txBody>
      </p:sp>
      <p:pic>
        <p:nvPicPr>
          <p:cNvPr id="5" name="Picture 5" descr="02-UTI_Basisvormen_powerpoint_0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00" y="6061075"/>
            <a:ext cx="338666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itle 1"/>
          <p:cNvSpPr>
            <a:spLocks noGrp="1"/>
          </p:cNvSpPr>
          <p:nvPr>
            <p:ph type="title"/>
          </p:nvPr>
        </p:nvSpPr>
        <p:spPr>
          <a:xfrm>
            <a:off x="609600" y="-1842"/>
            <a:ext cx="10972800" cy="952242"/>
          </a:xfrm>
        </p:spPr>
        <p:txBody>
          <a:bodyPr>
            <a:normAutofit/>
          </a:bodyPr>
          <a:lstStyle>
            <a:lvl1pPr algn="l">
              <a:defRPr sz="18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6" name="Date Placeholder 3"/>
          <p:cNvSpPr>
            <a:spLocks noGrp="1"/>
          </p:cNvSpPr>
          <p:nvPr>
            <p:ph type="dt" sz="half" idx="10"/>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675">
                <a:solidFill>
                  <a:srgbClr val="CC9933"/>
                </a:solidFill>
                <a:latin typeface="Arial" pitchFamily="34" charset="0"/>
                <a:cs typeface="Arial" pitchFamily="34" charset="0"/>
              </a:defRPr>
            </a:lvl1pPr>
          </a:lstStyle>
          <a:p>
            <a:pPr fontAlgn="base">
              <a:spcBef>
                <a:spcPct val="0"/>
              </a:spcBef>
              <a:spcAft>
                <a:spcPct val="0"/>
              </a:spcAft>
              <a:defRPr/>
            </a:pPr>
            <a:endParaRPr lang="en-GB"/>
          </a:p>
        </p:txBody>
      </p:sp>
      <p:sp>
        <p:nvSpPr>
          <p:cNvPr id="7" name="Footer Placeholder 4"/>
          <p:cNvSpPr>
            <a:spLocks noGrp="1"/>
          </p:cNvSpPr>
          <p:nvPr>
            <p:ph type="ftr" sz="quarter" idx="11"/>
          </p:nvPr>
        </p:nvSpPr>
        <p:spPr>
          <a:xfrm>
            <a:off x="4165600" y="6257926"/>
            <a:ext cx="2751667" cy="365125"/>
          </a:xfrm>
          <a:prstGeom prst="rect">
            <a:avLst/>
          </a:prstGeom>
        </p:spPr>
        <p:txBody>
          <a:bodyPr/>
          <a:lstStyle>
            <a:lvl1pPr algn="r" eaLnBrk="1" fontAlgn="auto" hangingPunct="1">
              <a:spcBef>
                <a:spcPts val="0"/>
              </a:spcBef>
              <a:spcAft>
                <a:spcPts val="0"/>
              </a:spcAft>
              <a:defRPr sz="675">
                <a:solidFill>
                  <a:srgbClr val="CC9933"/>
                </a:solidFill>
                <a:latin typeface="Arial" pitchFamily="34" charset="0"/>
                <a:ea typeface="+mn-ea"/>
                <a:cs typeface="Arial" pitchFamily="34" charset="0"/>
              </a:defRPr>
            </a:lvl1pPr>
          </a:lstStyle>
          <a:p>
            <a:pPr>
              <a:defRPr/>
            </a:pPr>
            <a:endParaRPr lang="nl-NL"/>
          </a:p>
        </p:txBody>
      </p:sp>
      <p:sp>
        <p:nvSpPr>
          <p:cNvPr id="8" name="Slide Number Placeholder 5"/>
          <p:cNvSpPr>
            <a:spLocks noGrp="1"/>
          </p:cNvSpPr>
          <p:nvPr>
            <p:ph type="sldNum" sz="quarter" idx="12"/>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eaLnBrk="1" hangingPunct="1">
              <a:defRPr sz="675">
                <a:solidFill>
                  <a:srgbClr val="CC9933"/>
                </a:solidFill>
                <a:latin typeface="Arial" pitchFamily="34" charset="0"/>
                <a:cs typeface="Arial" pitchFamily="34" charset="0"/>
              </a:defRPr>
            </a:lvl1pPr>
          </a:lstStyle>
          <a:p>
            <a:pPr fontAlgn="base">
              <a:spcBef>
                <a:spcPct val="0"/>
              </a:spcBef>
              <a:spcAft>
                <a:spcPct val="0"/>
              </a:spcAft>
              <a:defRPr/>
            </a:pPr>
            <a:fld id="{9AD352B2-B88D-476C-B26A-FBE6C3776BA7}" type="slidenum">
              <a:rPr lang="en-GB"/>
              <a:pPr fontAlgn="base">
                <a:spcBef>
                  <a:spcPct val="0"/>
                </a:spcBef>
                <a:spcAft>
                  <a:spcPct val="0"/>
                </a:spcAft>
                <a:defRPr/>
              </a:pPr>
              <a:t>‹nr.›</a:t>
            </a:fld>
            <a:endParaRPr lang="en-GB"/>
          </a:p>
        </p:txBody>
      </p:sp>
    </p:spTree>
    <p:extLst>
      <p:ext uri="{BB962C8B-B14F-4D97-AF65-F5344CB8AC3E}">
        <p14:creationId xmlns:p14="http://schemas.microsoft.com/office/powerpoint/2010/main" val="390377745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5_fotoslide lichtbron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Freeform 2"/>
          <p:cNvSpPr>
            <a:spLocks/>
          </p:cNvSpPr>
          <p:nvPr/>
        </p:nvSpPr>
        <p:spPr bwMode="auto">
          <a:xfrm>
            <a:off x="0" y="1"/>
            <a:ext cx="12192000" cy="950913"/>
          </a:xfrm>
          <a:custGeom>
            <a:avLst/>
            <a:gdLst/>
            <a:ahLst/>
            <a:cxnLst>
              <a:cxn ang="0">
                <a:pos x="0" y="208"/>
              </a:cxn>
              <a:cxn ang="0">
                <a:pos x="0" y="0"/>
              </a:cxn>
              <a:cxn ang="0">
                <a:pos x="3841" y="0"/>
              </a:cxn>
              <a:cxn ang="0">
                <a:pos x="3841" y="400"/>
              </a:cxn>
              <a:cxn ang="0">
                <a:pos x="184" y="400"/>
              </a:cxn>
              <a:cxn ang="0">
                <a:pos x="0" y="208"/>
              </a:cxn>
            </a:cxnLst>
            <a:rect l="0" t="0" r="r" b="b"/>
            <a:pathLst>
              <a:path w="3841" h="400">
                <a:moveTo>
                  <a:pt x="0" y="208"/>
                </a:moveTo>
                <a:lnTo>
                  <a:pt x="0" y="0"/>
                </a:lnTo>
                <a:lnTo>
                  <a:pt x="3841" y="0"/>
                </a:lnTo>
                <a:lnTo>
                  <a:pt x="3841" y="400"/>
                </a:lnTo>
                <a:lnTo>
                  <a:pt x="184" y="400"/>
                </a:lnTo>
                <a:lnTo>
                  <a:pt x="0" y="208"/>
                </a:lnTo>
                <a:close/>
              </a:path>
            </a:pathLst>
          </a:custGeom>
          <a:solidFill>
            <a:schemeClr val="accent5"/>
          </a:solidFill>
          <a:ln w="12700">
            <a:noFill/>
            <a:prstDash val="solid"/>
            <a:round/>
            <a:headEnd/>
            <a:tailEnd/>
          </a:ln>
        </p:spPr>
        <p:txBody>
          <a:bodyPr/>
          <a:lstStyle/>
          <a:p>
            <a:pPr>
              <a:defRPr/>
            </a:pPr>
            <a:endParaRPr lang="en-US" sz="1350">
              <a:solidFill>
                <a:prstClr val="black"/>
              </a:solidFill>
              <a:cs typeface="Arial" panose="020B0604020202020204" pitchFamily="34" charset="0"/>
            </a:endParaRPr>
          </a:p>
        </p:txBody>
      </p:sp>
      <p:sp>
        <p:nvSpPr>
          <p:cNvPr id="4" name="Rectangle 6"/>
          <p:cNvSpPr>
            <a:spLocks noChangeArrowheads="1"/>
          </p:cNvSpPr>
          <p:nvPr/>
        </p:nvSpPr>
        <p:spPr bwMode="auto">
          <a:xfrm>
            <a:off x="-2117" y="5924550"/>
            <a:ext cx="12192001" cy="933450"/>
          </a:xfrm>
          <a:prstGeom prst="rect">
            <a:avLst/>
          </a:prstGeom>
          <a:solidFill>
            <a:srgbClr val="FFFFFF">
              <a:alpha val="85097"/>
            </a:srgbClr>
          </a:solidFill>
          <a:ln w="12700">
            <a:noFill/>
            <a:miter lim="800000"/>
            <a:headEnd/>
            <a:tailEnd/>
          </a:ln>
        </p:spPr>
        <p:txBody>
          <a:bodyPr/>
          <a:lstStyle/>
          <a:p>
            <a:pPr fontAlgn="base">
              <a:spcBef>
                <a:spcPct val="0"/>
              </a:spcBef>
              <a:spcAft>
                <a:spcPct val="0"/>
              </a:spcAft>
              <a:defRPr/>
            </a:pPr>
            <a:endParaRPr lang="nl-NL" sz="1350">
              <a:solidFill>
                <a:prstClr val="black"/>
              </a:solidFill>
              <a:latin typeface="Calibri" pitchFamily="34" charset="0"/>
              <a:cs typeface="ヒラギノ角ゴ Pro W3"/>
            </a:endParaRPr>
          </a:p>
        </p:txBody>
      </p:sp>
      <p:pic>
        <p:nvPicPr>
          <p:cNvPr id="5" name="Picture 5" descr="02-UTI_Basisvormen_powerpoint_0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00" y="6061075"/>
            <a:ext cx="338666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itle 1"/>
          <p:cNvSpPr>
            <a:spLocks noGrp="1"/>
          </p:cNvSpPr>
          <p:nvPr>
            <p:ph type="title"/>
          </p:nvPr>
        </p:nvSpPr>
        <p:spPr>
          <a:xfrm>
            <a:off x="609600" y="-1842"/>
            <a:ext cx="10972800" cy="952242"/>
          </a:xfrm>
        </p:spPr>
        <p:txBody>
          <a:bodyPr>
            <a:normAutofit/>
          </a:bodyPr>
          <a:lstStyle>
            <a:lvl1pPr algn="l">
              <a:defRPr sz="18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6" name="Date Placeholder 3"/>
          <p:cNvSpPr>
            <a:spLocks noGrp="1"/>
          </p:cNvSpPr>
          <p:nvPr>
            <p:ph type="dt" sz="half" idx="10"/>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675">
                <a:solidFill>
                  <a:srgbClr val="CC9933"/>
                </a:solidFill>
                <a:latin typeface="Arial" pitchFamily="34" charset="0"/>
                <a:cs typeface="Arial" pitchFamily="34" charset="0"/>
              </a:defRPr>
            </a:lvl1pPr>
          </a:lstStyle>
          <a:p>
            <a:pPr fontAlgn="base">
              <a:spcBef>
                <a:spcPct val="0"/>
              </a:spcBef>
              <a:spcAft>
                <a:spcPct val="0"/>
              </a:spcAft>
              <a:defRPr/>
            </a:pPr>
            <a:endParaRPr lang="en-GB"/>
          </a:p>
        </p:txBody>
      </p:sp>
      <p:sp>
        <p:nvSpPr>
          <p:cNvPr id="7" name="Footer Placeholder 4"/>
          <p:cNvSpPr>
            <a:spLocks noGrp="1"/>
          </p:cNvSpPr>
          <p:nvPr>
            <p:ph type="ftr" sz="quarter" idx="11"/>
          </p:nvPr>
        </p:nvSpPr>
        <p:spPr>
          <a:xfrm>
            <a:off x="4165600" y="6257926"/>
            <a:ext cx="2751667" cy="365125"/>
          </a:xfrm>
          <a:prstGeom prst="rect">
            <a:avLst/>
          </a:prstGeom>
        </p:spPr>
        <p:txBody>
          <a:bodyPr/>
          <a:lstStyle>
            <a:lvl1pPr algn="r" eaLnBrk="1" fontAlgn="auto" hangingPunct="1">
              <a:spcBef>
                <a:spcPts val="0"/>
              </a:spcBef>
              <a:spcAft>
                <a:spcPts val="0"/>
              </a:spcAft>
              <a:defRPr sz="675">
                <a:solidFill>
                  <a:srgbClr val="CC9933"/>
                </a:solidFill>
                <a:latin typeface="Arial" pitchFamily="34" charset="0"/>
                <a:ea typeface="+mn-ea"/>
                <a:cs typeface="Arial" pitchFamily="34" charset="0"/>
              </a:defRPr>
            </a:lvl1pPr>
          </a:lstStyle>
          <a:p>
            <a:pPr>
              <a:defRPr/>
            </a:pPr>
            <a:endParaRPr lang="nl-NL"/>
          </a:p>
        </p:txBody>
      </p:sp>
      <p:sp>
        <p:nvSpPr>
          <p:cNvPr id="8" name="Slide Number Placeholder 5"/>
          <p:cNvSpPr>
            <a:spLocks noGrp="1"/>
          </p:cNvSpPr>
          <p:nvPr>
            <p:ph type="sldNum" sz="quarter" idx="12"/>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eaLnBrk="1" hangingPunct="1">
              <a:defRPr sz="675">
                <a:solidFill>
                  <a:srgbClr val="CC9933"/>
                </a:solidFill>
                <a:latin typeface="Arial" pitchFamily="34" charset="0"/>
                <a:cs typeface="Arial" pitchFamily="34" charset="0"/>
              </a:defRPr>
            </a:lvl1pPr>
          </a:lstStyle>
          <a:p>
            <a:pPr fontAlgn="base">
              <a:spcBef>
                <a:spcPct val="0"/>
              </a:spcBef>
              <a:spcAft>
                <a:spcPct val="0"/>
              </a:spcAft>
              <a:defRPr/>
            </a:pPr>
            <a:fld id="{3ADF8E1C-8BEB-422B-B21B-74779CC7DFD7}" type="slidenum">
              <a:rPr lang="en-GB"/>
              <a:pPr fontAlgn="base">
                <a:spcBef>
                  <a:spcPct val="0"/>
                </a:spcBef>
                <a:spcAft>
                  <a:spcPct val="0"/>
                </a:spcAft>
                <a:defRPr/>
              </a:pPr>
              <a:t>‹nr.›</a:t>
            </a:fld>
            <a:endParaRPr lang="en-GB"/>
          </a:p>
        </p:txBody>
      </p:sp>
    </p:spTree>
    <p:extLst>
      <p:ext uri="{BB962C8B-B14F-4D97-AF65-F5344CB8AC3E}">
        <p14:creationId xmlns:p14="http://schemas.microsoft.com/office/powerpoint/2010/main" val="58669044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6_fotoslide lichtgroe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Freeform 2"/>
          <p:cNvSpPr>
            <a:spLocks/>
          </p:cNvSpPr>
          <p:nvPr/>
        </p:nvSpPr>
        <p:spPr bwMode="auto">
          <a:xfrm>
            <a:off x="0" y="1"/>
            <a:ext cx="12192000" cy="950913"/>
          </a:xfrm>
          <a:custGeom>
            <a:avLst/>
            <a:gdLst/>
            <a:ahLst/>
            <a:cxnLst>
              <a:cxn ang="0">
                <a:pos x="0" y="208"/>
              </a:cxn>
              <a:cxn ang="0">
                <a:pos x="0" y="0"/>
              </a:cxn>
              <a:cxn ang="0">
                <a:pos x="3841" y="0"/>
              </a:cxn>
              <a:cxn ang="0">
                <a:pos x="3841" y="400"/>
              </a:cxn>
              <a:cxn ang="0">
                <a:pos x="184" y="400"/>
              </a:cxn>
              <a:cxn ang="0">
                <a:pos x="0" y="208"/>
              </a:cxn>
            </a:cxnLst>
            <a:rect l="0" t="0" r="r" b="b"/>
            <a:pathLst>
              <a:path w="3841" h="400">
                <a:moveTo>
                  <a:pt x="0" y="208"/>
                </a:moveTo>
                <a:lnTo>
                  <a:pt x="0" y="0"/>
                </a:lnTo>
                <a:lnTo>
                  <a:pt x="3841" y="0"/>
                </a:lnTo>
                <a:lnTo>
                  <a:pt x="3841" y="400"/>
                </a:lnTo>
                <a:lnTo>
                  <a:pt x="184" y="400"/>
                </a:lnTo>
                <a:lnTo>
                  <a:pt x="0" y="208"/>
                </a:lnTo>
                <a:close/>
              </a:path>
            </a:pathLst>
          </a:custGeom>
          <a:solidFill>
            <a:schemeClr val="accent6"/>
          </a:solidFill>
          <a:ln w="12700">
            <a:noFill/>
            <a:prstDash val="solid"/>
            <a:round/>
            <a:headEnd/>
            <a:tailEnd/>
          </a:ln>
        </p:spPr>
        <p:txBody>
          <a:bodyPr/>
          <a:lstStyle/>
          <a:p>
            <a:pPr>
              <a:defRPr/>
            </a:pPr>
            <a:endParaRPr lang="en-US" sz="1350">
              <a:solidFill>
                <a:prstClr val="black"/>
              </a:solidFill>
              <a:cs typeface="Arial" panose="020B0604020202020204" pitchFamily="34" charset="0"/>
            </a:endParaRPr>
          </a:p>
        </p:txBody>
      </p:sp>
      <p:sp>
        <p:nvSpPr>
          <p:cNvPr id="4" name="Rectangle 6"/>
          <p:cNvSpPr>
            <a:spLocks noChangeArrowheads="1"/>
          </p:cNvSpPr>
          <p:nvPr/>
        </p:nvSpPr>
        <p:spPr bwMode="auto">
          <a:xfrm>
            <a:off x="-2117" y="5924550"/>
            <a:ext cx="12192001" cy="933450"/>
          </a:xfrm>
          <a:prstGeom prst="rect">
            <a:avLst/>
          </a:prstGeom>
          <a:solidFill>
            <a:srgbClr val="FFFFFF">
              <a:alpha val="85097"/>
            </a:srgbClr>
          </a:solidFill>
          <a:ln w="12700">
            <a:noFill/>
            <a:miter lim="800000"/>
            <a:headEnd/>
            <a:tailEnd/>
          </a:ln>
        </p:spPr>
        <p:txBody>
          <a:bodyPr/>
          <a:lstStyle/>
          <a:p>
            <a:pPr fontAlgn="base">
              <a:spcBef>
                <a:spcPct val="0"/>
              </a:spcBef>
              <a:spcAft>
                <a:spcPct val="0"/>
              </a:spcAft>
              <a:defRPr/>
            </a:pPr>
            <a:endParaRPr lang="nl-NL" sz="1350">
              <a:solidFill>
                <a:prstClr val="black"/>
              </a:solidFill>
              <a:latin typeface="Calibri" pitchFamily="34" charset="0"/>
              <a:cs typeface="ヒラギノ角ゴ Pro W3"/>
            </a:endParaRPr>
          </a:p>
        </p:txBody>
      </p:sp>
      <p:pic>
        <p:nvPicPr>
          <p:cNvPr id="5" name="Picture 5" descr="02-UTI_Basisvormen_powerpoint_0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00" y="6061075"/>
            <a:ext cx="338666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itle 1"/>
          <p:cNvSpPr>
            <a:spLocks noGrp="1"/>
          </p:cNvSpPr>
          <p:nvPr>
            <p:ph type="title"/>
          </p:nvPr>
        </p:nvSpPr>
        <p:spPr>
          <a:xfrm>
            <a:off x="609600" y="-1842"/>
            <a:ext cx="10972800" cy="952242"/>
          </a:xfrm>
        </p:spPr>
        <p:txBody>
          <a:bodyPr>
            <a:normAutofit/>
          </a:bodyPr>
          <a:lstStyle>
            <a:lvl1pPr algn="l">
              <a:defRPr sz="18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6" name="Date Placeholder 3"/>
          <p:cNvSpPr>
            <a:spLocks noGrp="1"/>
          </p:cNvSpPr>
          <p:nvPr>
            <p:ph type="dt" sz="half" idx="10"/>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675">
                <a:solidFill>
                  <a:srgbClr val="CC9933"/>
                </a:solidFill>
                <a:latin typeface="Arial" pitchFamily="34" charset="0"/>
                <a:cs typeface="Arial" pitchFamily="34" charset="0"/>
              </a:defRPr>
            </a:lvl1pPr>
          </a:lstStyle>
          <a:p>
            <a:pPr fontAlgn="base">
              <a:spcBef>
                <a:spcPct val="0"/>
              </a:spcBef>
              <a:spcAft>
                <a:spcPct val="0"/>
              </a:spcAft>
              <a:defRPr/>
            </a:pPr>
            <a:endParaRPr lang="en-GB"/>
          </a:p>
        </p:txBody>
      </p:sp>
      <p:sp>
        <p:nvSpPr>
          <p:cNvPr id="7" name="Footer Placeholder 4"/>
          <p:cNvSpPr>
            <a:spLocks noGrp="1"/>
          </p:cNvSpPr>
          <p:nvPr>
            <p:ph type="ftr" sz="quarter" idx="11"/>
          </p:nvPr>
        </p:nvSpPr>
        <p:spPr>
          <a:xfrm>
            <a:off x="4165600" y="6257926"/>
            <a:ext cx="2751667" cy="365125"/>
          </a:xfrm>
          <a:prstGeom prst="rect">
            <a:avLst/>
          </a:prstGeom>
        </p:spPr>
        <p:txBody>
          <a:bodyPr/>
          <a:lstStyle>
            <a:lvl1pPr algn="r" eaLnBrk="1" fontAlgn="auto" hangingPunct="1">
              <a:spcBef>
                <a:spcPts val="0"/>
              </a:spcBef>
              <a:spcAft>
                <a:spcPts val="0"/>
              </a:spcAft>
              <a:defRPr sz="675">
                <a:solidFill>
                  <a:srgbClr val="CC9933"/>
                </a:solidFill>
                <a:latin typeface="Arial" pitchFamily="34" charset="0"/>
                <a:ea typeface="+mn-ea"/>
                <a:cs typeface="Arial" pitchFamily="34" charset="0"/>
              </a:defRPr>
            </a:lvl1pPr>
          </a:lstStyle>
          <a:p>
            <a:pPr>
              <a:defRPr/>
            </a:pPr>
            <a:endParaRPr lang="nl-NL"/>
          </a:p>
        </p:txBody>
      </p:sp>
      <p:sp>
        <p:nvSpPr>
          <p:cNvPr id="8" name="Slide Number Placeholder 5"/>
          <p:cNvSpPr>
            <a:spLocks noGrp="1"/>
          </p:cNvSpPr>
          <p:nvPr>
            <p:ph type="sldNum" sz="quarter" idx="12"/>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eaLnBrk="1" hangingPunct="1">
              <a:defRPr sz="675">
                <a:solidFill>
                  <a:srgbClr val="CC9933"/>
                </a:solidFill>
                <a:latin typeface="Arial" pitchFamily="34" charset="0"/>
                <a:cs typeface="Arial" pitchFamily="34" charset="0"/>
              </a:defRPr>
            </a:lvl1pPr>
          </a:lstStyle>
          <a:p>
            <a:pPr fontAlgn="base">
              <a:spcBef>
                <a:spcPct val="0"/>
              </a:spcBef>
              <a:spcAft>
                <a:spcPct val="0"/>
              </a:spcAft>
              <a:defRPr/>
            </a:pPr>
            <a:fld id="{07A74C28-C090-4B80-BD71-AA3A1AEF5C22}" type="slidenum">
              <a:rPr lang="en-GB"/>
              <a:pPr fontAlgn="base">
                <a:spcBef>
                  <a:spcPct val="0"/>
                </a:spcBef>
                <a:spcAft>
                  <a:spcPct val="0"/>
                </a:spcAft>
                <a:defRPr/>
              </a:pPr>
              <a:t>‹nr.›</a:t>
            </a:fld>
            <a:endParaRPr lang="en-GB"/>
          </a:p>
        </p:txBody>
      </p:sp>
    </p:spTree>
    <p:extLst>
      <p:ext uri="{BB962C8B-B14F-4D97-AF65-F5344CB8AC3E}">
        <p14:creationId xmlns:p14="http://schemas.microsoft.com/office/powerpoint/2010/main" val="156882644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Hoofdstukslide brons">
    <p:bg>
      <p:bgPr>
        <a:solidFill>
          <a:schemeClr val="accent1"/>
        </a:solidFill>
        <a:effectLst/>
      </p:bgPr>
    </p:bg>
    <p:spTree>
      <p:nvGrpSpPr>
        <p:cNvPr id="1" name=""/>
        <p:cNvGrpSpPr/>
        <p:nvPr/>
      </p:nvGrpSpPr>
      <p:grpSpPr>
        <a:xfrm>
          <a:off x="0" y="0"/>
          <a:ext cx="0" cy="0"/>
          <a:chOff x="0" y="0"/>
          <a:chExt cx="0" cy="0"/>
        </a:xfrm>
      </p:grpSpPr>
      <p:sp>
        <p:nvSpPr>
          <p:cNvPr id="3" name="Freeform 7"/>
          <p:cNvSpPr>
            <a:spLocks/>
          </p:cNvSpPr>
          <p:nvPr/>
        </p:nvSpPr>
        <p:spPr bwMode="auto">
          <a:xfrm>
            <a:off x="5363634" y="1476375"/>
            <a:ext cx="6860117" cy="1695450"/>
          </a:xfrm>
          <a:custGeom>
            <a:avLst/>
            <a:gdLst>
              <a:gd name="T0" fmla="*/ 2161 w 2161"/>
              <a:gd name="T1" fmla="*/ 712 h 712"/>
              <a:gd name="T2" fmla="*/ 329 w 2161"/>
              <a:gd name="T3" fmla="*/ 712 h 712"/>
              <a:gd name="T4" fmla="*/ 0 w 2161"/>
              <a:gd name="T5" fmla="*/ 392 h 712"/>
              <a:gd name="T6" fmla="*/ 0 w 2161"/>
              <a:gd name="T7" fmla="*/ 0 h 712"/>
              <a:gd name="T8" fmla="*/ 2161 w 2161"/>
              <a:gd name="T9" fmla="*/ 0 h 712"/>
              <a:gd name="T10" fmla="*/ 2161 w 2161"/>
              <a:gd name="T11" fmla="*/ 712 h 7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1" h="712">
                <a:moveTo>
                  <a:pt x="2161" y="712"/>
                </a:moveTo>
                <a:lnTo>
                  <a:pt x="329" y="712"/>
                </a:lnTo>
                <a:lnTo>
                  <a:pt x="0" y="392"/>
                </a:lnTo>
                <a:lnTo>
                  <a:pt x="0" y="0"/>
                </a:lnTo>
                <a:lnTo>
                  <a:pt x="2161" y="0"/>
                </a:lnTo>
                <a:lnTo>
                  <a:pt x="2161" y="712"/>
                </a:lnTo>
                <a:close/>
              </a:path>
            </a:pathLst>
          </a:custGeom>
          <a:solidFill>
            <a:schemeClr val="bg1"/>
          </a:solidFill>
          <a:ln w="12700">
            <a:noFill/>
            <a:prstDash val="solid"/>
            <a:round/>
            <a:headEnd/>
            <a:tailEnd/>
          </a:ln>
        </p:spPr>
        <p:txBody>
          <a:bodyPr/>
          <a:lstStyle/>
          <a:p>
            <a:pPr fontAlgn="base">
              <a:spcBef>
                <a:spcPct val="0"/>
              </a:spcBef>
              <a:spcAft>
                <a:spcPct val="0"/>
              </a:spcAft>
              <a:defRPr/>
            </a:pPr>
            <a:endParaRPr lang="nl-NL" sz="1350">
              <a:solidFill>
                <a:prstClr val="black"/>
              </a:solidFill>
              <a:latin typeface="Times New Roman" panose="02020603050405020304" pitchFamily="18" charset="0"/>
              <a:cs typeface="Arial" panose="020B0604020202020204" pitchFamily="34" charset="0"/>
            </a:endParaRPr>
          </a:p>
        </p:txBody>
      </p:sp>
      <p:sp>
        <p:nvSpPr>
          <p:cNvPr id="4" name="Rectangle 6"/>
          <p:cNvSpPr>
            <a:spLocks noChangeArrowheads="1"/>
          </p:cNvSpPr>
          <p:nvPr/>
        </p:nvSpPr>
        <p:spPr bwMode="auto">
          <a:xfrm>
            <a:off x="-2117" y="5924550"/>
            <a:ext cx="12192001" cy="933450"/>
          </a:xfrm>
          <a:prstGeom prst="rect">
            <a:avLst/>
          </a:prstGeom>
          <a:solidFill>
            <a:srgbClr val="FFFFFF">
              <a:alpha val="94901"/>
            </a:srgbClr>
          </a:solidFill>
          <a:ln w="12700">
            <a:noFill/>
            <a:miter lim="800000"/>
            <a:headEnd/>
            <a:tailEnd/>
          </a:ln>
        </p:spPr>
        <p:txBody>
          <a:bodyPr/>
          <a:lstStyle/>
          <a:p>
            <a:pPr fontAlgn="base">
              <a:spcBef>
                <a:spcPct val="0"/>
              </a:spcBef>
              <a:spcAft>
                <a:spcPct val="0"/>
              </a:spcAft>
              <a:defRPr/>
            </a:pPr>
            <a:endParaRPr lang="nl-NL" sz="1350">
              <a:solidFill>
                <a:prstClr val="black"/>
              </a:solidFill>
              <a:latin typeface="Calibri" pitchFamily="34" charset="0"/>
              <a:cs typeface="ヒラギノ角ゴ Pro W3"/>
            </a:endParaRPr>
          </a:p>
        </p:txBody>
      </p:sp>
      <p:pic>
        <p:nvPicPr>
          <p:cNvPr id="5" name="Picture 5" descr="02-UTI_Basisvormen_powerpoint_0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00" y="6061075"/>
            <a:ext cx="338666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Placeholder 18"/>
          <p:cNvSpPr>
            <a:spLocks noGrp="1"/>
          </p:cNvSpPr>
          <p:nvPr>
            <p:ph type="body" sz="quarter" idx="13"/>
          </p:nvPr>
        </p:nvSpPr>
        <p:spPr>
          <a:xfrm>
            <a:off x="6296806" y="1963618"/>
            <a:ext cx="5848351" cy="1208134"/>
          </a:xfrm>
        </p:spPr>
        <p:txBody>
          <a:bodyPr>
            <a:normAutofit/>
          </a:bodyPr>
          <a:lstStyle>
            <a:lvl1pPr>
              <a:buFontTx/>
              <a:buNone/>
              <a:defRPr sz="1800">
                <a:solidFill>
                  <a:srgbClr val="003366"/>
                </a:solidFill>
                <a:latin typeface="Arial" pitchFamily="34" charset="0"/>
                <a:cs typeface="Arial" pitchFamily="34" charset="0"/>
              </a:defRPr>
            </a:lvl1pPr>
          </a:lstStyle>
          <a:p>
            <a:pPr lvl="0"/>
            <a:r>
              <a:rPr lang="en-US" smtClean="0"/>
              <a:t>Click to edit Master text styles</a:t>
            </a:r>
          </a:p>
        </p:txBody>
      </p:sp>
      <p:sp>
        <p:nvSpPr>
          <p:cNvPr id="6" name="Slide Number Placeholder 5"/>
          <p:cNvSpPr>
            <a:spLocks noGrp="1"/>
          </p:cNvSpPr>
          <p:nvPr>
            <p:ph type="sldNum" sz="quarter" idx="14"/>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eaLnBrk="1" hangingPunct="1">
              <a:defRPr sz="675">
                <a:solidFill>
                  <a:srgbClr val="CC9933"/>
                </a:solidFill>
                <a:latin typeface="Arial" pitchFamily="34" charset="0"/>
                <a:cs typeface="Arial" pitchFamily="34" charset="0"/>
              </a:defRPr>
            </a:lvl1pPr>
          </a:lstStyle>
          <a:p>
            <a:pPr fontAlgn="base">
              <a:spcBef>
                <a:spcPct val="0"/>
              </a:spcBef>
              <a:spcAft>
                <a:spcPct val="0"/>
              </a:spcAft>
              <a:defRPr/>
            </a:pPr>
            <a:fld id="{C604B9E9-01B5-48B8-9CAA-DEEA5031046B}" type="slidenum">
              <a:rPr lang="en-GB"/>
              <a:pPr fontAlgn="base">
                <a:spcBef>
                  <a:spcPct val="0"/>
                </a:spcBef>
                <a:spcAft>
                  <a:spcPct val="0"/>
                </a:spcAft>
                <a:defRPr/>
              </a:pPr>
              <a:t>‹nr.›</a:t>
            </a:fld>
            <a:endParaRPr lang="en-GB"/>
          </a:p>
        </p:txBody>
      </p:sp>
      <p:sp>
        <p:nvSpPr>
          <p:cNvPr id="7" name="Footer Placeholder 4"/>
          <p:cNvSpPr>
            <a:spLocks noGrp="1"/>
          </p:cNvSpPr>
          <p:nvPr>
            <p:ph type="ftr" sz="quarter" idx="15"/>
          </p:nvPr>
        </p:nvSpPr>
        <p:spPr>
          <a:xfrm>
            <a:off x="4165600" y="6257926"/>
            <a:ext cx="2751667" cy="365125"/>
          </a:xfrm>
          <a:prstGeom prst="rect">
            <a:avLst/>
          </a:prstGeom>
        </p:spPr>
        <p:txBody>
          <a:bodyPr/>
          <a:lstStyle>
            <a:lvl1pPr algn="r" eaLnBrk="1" fontAlgn="auto" hangingPunct="1">
              <a:spcBef>
                <a:spcPts val="0"/>
              </a:spcBef>
              <a:spcAft>
                <a:spcPts val="0"/>
              </a:spcAft>
              <a:defRPr sz="675">
                <a:solidFill>
                  <a:srgbClr val="CC9933"/>
                </a:solidFill>
                <a:latin typeface="Arial" pitchFamily="34" charset="0"/>
                <a:ea typeface="+mn-ea"/>
                <a:cs typeface="Arial" pitchFamily="34" charset="0"/>
              </a:defRPr>
            </a:lvl1pPr>
          </a:lstStyle>
          <a:p>
            <a:pPr>
              <a:defRPr/>
            </a:pPr>
            <a:endParaRPr lang="nl-NL"/>
          </a:p>
        </p:txBody>
      </p:sp>
      <p:sp>
        <p:nvSpPr>
          <p:cNvPr id="8" name="Date Placeholder 3"/>
          <p:cNvSpPr>
            <a:spLocks noGrp="1"/>
          </p:cNvSpPr>
          <p:nvPr>
            <p:ph type="dt" sz="half" idx="16"/>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675">
                <a:solidFill>
                  <a:srgbClr val="CC9933"/>
                </a:solidFill>
                <a:latin typeface="Arial" pitchFamily="34" charset="0"/>
                <a:cs typeface="Arial" pitchFamily="34" charset="0"/>
              </a:defRPr>
            </a:lvl1pPr>
          </a:lstStyle>
          <a:p>
            <a:pPr fontAlgn="base">
              <a:spcBef>
                <a:spcPct val="0"/>
              </a:spcBef>
              <a:spcAft>
                <a:spcPct val="0"/>
              </a:spcAft>
              <a:defRPr/>
            </a:pPr>
            <a:endParaRPr lang="en-GB"/>
          </a:p>
        </p:txBody>
      </p:sp>
    </p:spTree>
    <p:extLst>
      <p:ext uri="{BB962C8B-B14F-4D97-AF65-F5344CB8AC3E}">
        <p14:creationId xmlns:p14="http://schemas.microsoft.com/office/powerpoint/2010/main" val="96075419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Hoofdstukslide blauw">
    <p:bg>
      <p:bgPr>
        <a:solidFill>
          <a:schemeClr val="tx2"/>
        </a:solidFill>
        <a:effectLst/>
      </p:bgPr>
    </p:bg>
    <p:spTree>
      <p:nvGrpSpPr>
        <p:cNvPr id="1" name=""/>
        <p:cNvGrpSpPr/>
        <p:nvPr/>
      </p:nvGrpSpPr>
      <p:grpSpPr>
        <a:xfrm>
          <a:off x="0" y="0"/>
          <a:ext cx="0" cy="0"/>
          <a:chOff x="0" y="0"/>
          <a:chExt cx="0" cy="0"/>
        </a:xfrm>
      </p:grpSpPr>
      <p:sp>
        <p:nvSpPr>
          <p:cNvPr id="3" name="Freeform 7"/>
          <p:cNvSpPr>
            <a:spLocks/>
          </p:cNvSpPr>
          <p:nvPr/>
        </p:nvSpPr>
        <p:spPr bwMode="auto">
          <a:xfrm>
            <a:off x="5363634" y="1476375"/>
            <a:ext cx="6860117" cy="1695450"/>
          </a:xfrm>
          <a:custGeom>
            <a:avLst/>
            <a:gdLst>
              <a:gd name="T0" fmla="*/ 2161 w 2161"/>
              <a:gd name="T1" fmla="*/ 712 h 712"/>
              <a:gd name="T2" fmla="*/ 329 w 2161"/>
              <a:gd name="T3" fmla="*/ 712 h 712"/>
              <a:gd name="T4" fmla="*/ 0 w 2161"/>
              <a:gd name="T5" fmla="*/ 392 h 712"/>
              <a:gd name="T6" fmla="*/ 0 w 2161"/>
              <a:gd name="T7" fmla="*/ 0 h 712"/>
              <a:gd name="T8" fmla="*/ 2161 w 2161"/>
              <a:gd name="T9" fmla="*/ 0 h 712"/>
              <a:gd name="T10" fmla="*/ 2161 w 2161"/>
              <a:gd name="T11" fmla="*/ 712 h 7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1" h="712">
                <a:moveTo>
                  <a:pt x="2161" y="712"/>
                </a:moveTo>
                <a:lnTo>
                  <a:pt x="329" y="712"/>
                </a:lnTo>
                <a:lnTo>
                  <a:pt x="0" y="392"/>
                </a:lnTo>
                <a:lnTo>
                  <a:pt x="0" y="0"/>
                </a:lnTo>
                <a:lnTo>
                  <a:pt x="2161" y="0"/>
                </a:lnTo>
                <a:lnTo>
                  <a:pt x="2161" y="712"/>
                </a:lnTo>
                <a:close/>
              </a:path>
            </a:pathLst>
          </a:custGeom>
          <a:solidFill>
            <a:schemeClr val="bg1"/>
          </a:solidFill>
          <a:ln w="12700">
            <a:noFill/>
            <a:prstDash val="solid"/>
            <a:round/>
            <a:headEnd/>
            <a:tailEnd/>
          </a:ln>
        </p:spPr>
        <p:txBody>
          <a:bodyPr/>
          <a:lstStyle/>
          <a:p>
            <a:pPr fontAlgn="base">
              <a:spcBef>
                <a:spcPct val="0"/>
              </a:spcBef>
              <a:spcAft>
                <a:spcPct val="0"/>
              </a:spcAft>
              <a:defRPr/>
            </a:pPr>
            <a:endParaRPr lang="nl-NL" sz="1350">
              <a:solidFill>
                <a:prstClr val="black"/>
              </a:solidFill>
              <a:latin typeface="Times New Roman" panose="02020603050405020304" pitchFamily="18" charset="0"/>
              <a:cs typeface="Arial" panose="020B0604020202020204" pitchFamily="34" charset="0"/>
            </a:endParaRPr>
          </a:p>
        </p:txBody>
      </p:sp>
      <p:sp>
        <p:nvSpPr>
          <p:cNvPr id="4" name="Rectangle 6"/>
          <p:cNvSpPr>
            <a:spLocks noChangeArrowheads="1"/>
          </p:cNvSpPr>
          <p:nvPr/>
        </p:nvSpPr>
        <p:spPr bwMode="auto">
          <a:xfrm>
            <a:off x="-2117" y="5924550"/>
            <a:ext cx="12192001" cy="933450"/>
          </a:xfrm>
          <a:prstGeom prst="rect">
            <a:avLst/>
          </a:prstGeom>
          <a:solidFill>
            <a:srgbClr val="FFFFFF">
              <a:alpha val="94901"/>
            </a:srgbClr>
          </a:solidFill>
          <a:ln w="12700">
            <a:noFill/>
            <a:miter lim="800000"/>
            <a:headEnd/>
            <a:tailEnd/>
          </a:ln>
        </p:spPr>
        <p:txBody>
          <a:bodyPr/>
          <a:lstStyle/>
          <a:p>
            <a:pPr fontAlgn="base">
              <a:spcBef>
                <a:spcPct val="0"/>
              </a:spcBef>
              <a:spcAft>
                <a:spcPct val="0"/>
              </a:spcAft>
              <a:defRPr/>
            </a:pPr>
            <a:endParaRPr lang="nl-NL" sz="1350">
              <a:solidFill>
                <a:prstClr val="black"/>
              </a:solidFill>
              <a:latin typeface="Calibri" pitchFamily="34" charset="0"/>
              <a:cs typeface="ヒラギノ角ゴ Pro W3"/>
            </a:endParaRPr>
          </a:p>
        </p:txBody>
      </p:sp>
      <p:pic>
        <p:nvPicPr>
          <p:cNvPr id="5" name="Picture 5" descr="02-UTI_Basisvormen_powerpoint_0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00" y="6061075"/>
            <a:ext cx="338666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Placeholder 18"/>
          <p:cNvSpPr>
            <a:spLocks noGrp="1"/>
          </p:cNvSpPr>
          <p:nvPr>
            <p:ph type="body" sz="quarter" idx="13"/>
          </p:nvPr>
        </p:nvSpPr>
        <p:spPr>
          <a:xfrm>
            <a:off x="6296806" y="1963618"/>
            <a:ext cx="5848351" cy="1208134"/>
          </a:xfrm>
        </p:spPr>
        <p:txBody>
          <a:bodyPr>
            <a:normAutofit/>
          </a:bodyPr>
          <a:lstStyle>
            <a:lvl1pPr>
              <a:buFontTx/>
              <a:buNone/>
              <a:defRPr sz="1800">
                <a:solidFill>
                  <a:srgbClr val="003366"/>
                </a:solidFill>
                <a:latin typeface="Arial" pitchFamily="34" charset="0"/>
                <a:cs typeface="Arial" pitchFamily="34" charset="0"/>
              </a:defRPr>
            </a:lvl1pPr>
          </a:lstStyle>
          <a:p>
            <a:pPr lvl="0"/>
            <a:r>
              <a:rPr lang="en-US" smtClean="0"/>
              <a:t>Click to edit Master text styles</a:t>
            </a:r>
          </a:p>
        </p:txBody>
      </p:sp>
      <p:sp>
        <p:nvSpPr>
          <p:cNvPr id="6" name="Slide Number Placeholder 5"/>
          <p:cNvSpPr>
            <a:spLocks noGrp="1"/>
          </p:cNvSpPr>
          <p:nvPr>
            <p:ph type="sldNum" sz="quarter" idx="14"/>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eaLnBrk="1" hangingPunct="1">
              <a:defRPr sz="675">
                <a:solidFill>
                  <a:srgbClr val="CC9933"/>
                </a:solidFill>
                <a:latin typeface="Arial" pitchFamily="34" charset="0"/>
                <a:cs typeface="Arial" pitchFamily="34" charset="0"/>
              </a:defRPr>
            </a:lvl1pPr>
          </a:lstStyle>
          <a:p>
            <a:pPr fontAlgn="base">
              <a:spcBef>
                <a:spcPct val="0"/>
              </a:spcBef>
              <a:spcAft>
                <a:spcPct val="0"/>
              </a:spcAft>
              <a:defRPr/>
            </a:pPr>
            <a:fld id="{6E03119E-A324-466C-ACB5-2D7C54E806DB}" type="slidenum">
              <a:rPr lang="en-GB"/>
              <a:pPr fontAlgn="base">
                <a:spcBef>
                  <a:spcPct val="0"/>
                </a:spcBef>
                <a:spcAft>
                  <a:spcPct val="0"/>
                </a:spcAft>
                <a:defRPr/>
              </a:pPr>
              <a:t>‹nr.›</a:t>
            </a:fld>
            <a:endParaRPr lang="en-GB"/>
          </a:p>
        </p:txBody>
      </p:sp>
      <p:sp>
        <p:nvSpPr>
          <p:cNvPr id="7" name="Footer Placeholder 4"/>
          <p:cNvSpPr>
            <a:spLocks noGrp="1"/>
          </p:cNvSpPr>
          <p:nvPr>
            <p:ph type="ftr" sz="quarter" idx="15"/>
          </p:nvPr>
        </p:nvSpPr>
        <p:spPr>
          <a:xfrm>
            <a:off x="4165600" y="6257926"/>
            <a:ext cx="2751667" cy="365125"/>
          </a:xfrm>
          <a:prstGeom prst="rect">
            <a:avLst/>
          </a:prstGeom>
        </p:spPr>
        <p:txBody>
          <a:bodyPr/>
          <a:lstStyle>
            <a:lvl1pPr algn="r" eaLnBrk="1" fontAlgn="auto" hangingPunct="1">
              <a:spcBef>
                <a:spcPts val="0"/>
              </a:spcBef>
              <a:spcAft>
                <a:spcPts val="0"/>
              </a:spcAft>
              <a:defRPr sz="675">
                <a:solidFill>
                  <a:srgbClr val="CC9933"/>
                </a:solidFill>
                <a:latin typeface="Arial" pitchFamily="34" charset="0"/>
                <a:ea typeface="+mn-ea"/>
                <a:cs typeface="Arial" pitchFamily="34" charset="0"/>
              </a:defRPr>
            </a:lvl1pPr>
          </a:lstStyle>
          <a:p>
            <a:pPr>
              <a:defRPr/>
            </a:pPr>
            <a:endParaRPr lang="nl-NL"/>
          </a:p>
        </p:txBody>
      </p:sp>
      <p:sp>
        <p:nvSpPr>
          <p:cNvPr id="8" name="Date Placeholder 3"/>
          <p:cNvSpPr>
            <a:spLocks noGrp="1"/>
          </p:cNvSpPr>
          <p:nvPr>
            <p:ph type="dt" sz="half" idx="16"/>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675">
                <a:solidFill>
                  <a:srgbClr val="CC9933"/>
                </a:solidFill>
                <a:latin typeface="Arial" pitchFamily="34" charset="0"/>
                <a:cs typeface="Arial" pitchFamily="34" charset="0"/>
              </a:defRPr>
            </a:lvl1pPr>
          </a:lstStyle>
          <a:p>
            <a:pPr fontAlgn="base">
              <a:spcBef>
                <a:spcPct val="0"/>
              </a:spcBef>
              <a:spcAft>
                <a:spcPct val="0"/>
              </a:spcAft>
              <a:defRPr/>
            </a:pPr>
            <a:endParaRPr lang="en-GB"/>
          </a:p>
        </p:txBody>
      </p:sp>
    </p:spTree>
    <p:extLst>
      <p:ext uri="{BB962C8B-B14F-4D97-AF65-F5344CB8AC3E}">
        <p14:creationId xmlns:p14="http://schemas.microsoft.com/office/powerpoint/2010/main" val="285288009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Hoofdstukslide grijs">
    <p:bg>
      <p:bgPr>
        <a:solidFill>
          <a:srgbClr val="C3BCB2"/>
        </a:solidFill>
        <a:effectLst/>
      </p:bgPr>
    </p:bg>
    <p:spTree>
      <p:nvGrpSpPr>
        <p:cNvPr id="1" name=""/>
        <p:cNvGrpSpPr/>
        <p:nvPr/>
      </p:nvGrpSpPr>
      <p:grpSpPr>
        <a:xfrm>
          <a:off x="0" y="0"/>
          <a:ext cx="0" cy="0"/>
          <a:chOff x="0" y="0"/>
          <a:chExt cx="0" cy="0"/>
        </a:xfrm>
      </p:grpSpPr>
      <p:sp>
        <p:nvSpPr>
          <p:cNvPr id="3" name="Freeform 7"/>
          <p:cNvSpPr>
            <a:spLocks/>
          </p:cNvSpPr>
          <p:nvPr/>
        </p:nvSpPr>
        <p:spPr bwMode="auto">
          <a:xfrm>
            <a:off x="5363634" y="1476375"/>
            <a:ext cx="6860117" cy="1695450"/>
          </a:xfrm>
          <a:custGeom>
            <a:avLst/>
            <a:gdLst>
              <a:gd name="T0" fmla="*/ 2161 w 2161"/>
              <a:gd name="T1" fmla="*/ 712 h 712"/>
              <a:gd name="T2" fmla="*/ 329 w 2161"/>
              <a:gd name="T3" fmla="*/ 712 h 712"/>
              <a:gd name="T4" fmla="*/ 0 w 2161"/>
              <a:gd name="T5" fmla="*/ 392 h 712"/>
              <a:gd name="T6" fmla="*/ 0 w 2161"/>
              <a:gd name="T7" fmla="*/ 0 h 712"/>
              <a:gd name="T8" fmla="*/ 2161 w 2161"/>
              <a:gd name="T9" fmla="*/ 0 h 712"/>
              <a:gd name="T10" fmla="*/ 2161 w 2161"/>
              <a:gd name="T11" fmla="*/ 712 h 7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1" h="712">
                <a:moveTo>
                  <a:pt x="2161" y="712"/>
                </a:moveTo>
                <a:lnTo>
                  <a:pt x="329" y="712"/>
                </a:lnTo>
                <a:lnTo>
                  <a:pt x="0" y="392"/>
                </a:lnTo>
                <a:lnTo>
                  <a:pt x="0" y="0"/>
                </a:lnTo>
                <a:lnTo>
                  <a:pt x="2161" y="0"/>
                </a:lnTo>
                <a:lnTo>
                  <a:pt x="2161" y="712"/>
                </a:lnTo>
                <a:close/>
              </a:path>
            </a:pathLst>
          </a:custGeom>
          <a:solidFill>
            <a:schemeClr val="bg1"/>
          </a:solidFill>
          <a:ln w="12700">
            <a:noFill/>
            <a:prstDash val="solid"/>
            <a:round/>
            <a:headEnd/>
            <a:tailEnd/>
          </a:ln>
        </p:spPr>
        <p:txBody>
          <a:bodyPr/>
          <a:lstStyle/>
          <a:p>
            <a:pPr fontAlgn="base">
              <a:spcBef>
                <a:spcPct val="0"/>
              </a:spcBef>
              <a:spcAft>
                <a:spcPct val="0"/>
              </a:spcAft>
              <a:defRPr/>
            </a:pPr>
            <a:endParaRPr lang="nl-NL" sz="1350">
              <a:solidFill>
                <a:prstClr val="black"/>
              </a:solidFill>
              <a:latin typeface="Times New Roman" panose="02020603050405020304" pitchFamily="18" charset="0"/>
              <a:cs typeface="Arial" panose="020B0604020202020204" pitchFamily="34" charset="0"/>
            </a:endParaRPr>
          </a:p>
        </p:txBody>
      </p:sp>
      <p:sp>
        <p:nvSpPr>
          <p:cNvPr id="4" name="Rectangle 6"/>
          <p:cNvSpPr>
            <a:spLocks noChangeArrowheads="1"/>
          </p:cNvSpPr>
          <p:nvPr/>
        </p:nvSpPr>
        <p:spPr bwMode="auto">
          <a:xfrm>
            <a:off x="-2117" y="5924550"/>
            <a:ext cx="12192001" cy="933450"/>
          </a:xfrm>
          <a:prstGeom prst="rect">
            <a:avLst/>
          </a:prstGeom>
          <a:solidFill>
            <a:srgbClr val="FFFFFF">
              <a:alpha val="94901"/>
            </a:srgbClr>
          </a:solidFill>
          <a:ln w="12700">
            <a:noFill/>
            <a:miter lim="800000"/>
            <a:headEnd/>
            <a:tailEnd/>
          </a:ln>
        </p:spPr>
        <p:txBody>
          <a:bodyPr/>
          <a:lstStyle/>
          <a:p>
            <a:pPr fontAlgn="base">
              <a:spcBef>
                <a:spcPct val="0"/>
              </a:spcBef>
              <a:spcAft>
                <a:spcPct val="0"/>
              </a:spcAft>
              <a:defRPr/>
            </a:pPr>
            <a:endParaRPr lang="nl-NL" sz="1350">
              <a:solidFill>
                <a:prstClr val="black"/>
              </a:solidFill>
              <a:cs typeface="Arial" panose="020B0604020202020204" pitchFamily="34" charset="0"/>
            </a:endParaRPr>
          </a:p>
        </p:txBody>
      </p:sp>
      <p:pic>
        <p:nvPicPr>
          <p:cNvPr id="5" name="Picture 5" descr="02-UTI_Basisvormen_powerpoint_0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00" y="6061075"/>
            <a:ext cx="338666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Placeholder 18"/>
          <p:cNvSpPr>
            <a:spLocks noGrp="1"/>
          </p:cNvSpPr>
          <p:nvPr>
            <p:ph type="body" sz="quarter" idx="13"/>
          </p:nvPr>
        </p:nvSpPr>
        <p:spPr>
          <a:xfrm>
            <a:off x="6296806" y="1963618"/>
            <a:ext cx="5848351" cy="1208134"/>
          </a:xfrm>
        </p:spPr>
        <p:txBody>
          <a:bodyPr>
            <a:normAutofit/>
          </a:bodyPr>
          <a:lstStyle>
            <a:lvl1pPr>
              <a:buFontTx/>
              <a:buNone/>
              <a:defRPr sz="1800">
                <a:solidFill>
                  <a:srgbClr val="003366"/>
                </a:solidFill>
                <a:latin typeface="Arial" pitchFamily="34" charset="0"/>
                <a:cs typeface="Arial" pitchFamily="34" charset="0"/>
              </a:defRPr>
            </a:lvl1pPr>
          </a:lstStyle>
          <a:p>
            <a:pPr lvl="0"/>
            <a:r>
              <a:rPr lang="en-US" smtClean="0"/>
              <a:t>Click to edit Master text styles</a:t>
            </a:r>
          </a:p>
        </p:txBody>
      </p:sp>
      <p:sp>
        <p:nvSpPr>
          <p:cNvPr id="6" name="Slide Number Placeholder 5"/>
          <p:cNvSpPr>
            <a:spLocks noGrp="1"/>
          </p:cNvSpPr>
          <p:nvPr>
            <p:ph type="sldNum" sz="quarter" idx="14"/>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eaLnBrk="1" hangingPunct="1">
              <a:defRPr sz="675">
                <a:solidFill>
                  <a:srgbClr val="CC9933"/>
                </a:solidFill>
                <a:latin typeface="Arial" pitchFamily="34" charset="0"/>
                <a:cs typeface="Arial" pitchFamily="34" charset="0"/>
              </a:defRPr>
            </a:lvl1pPr>
          </a:lstStyle>
          <a:p>
            <a:pPr fontAlgn="base">
              <a:spcBef>
                <a:spcPct val="0"/>
              </a:spcBef>
              <a:spcAft>
                <a:spcPct val="0"/>
              </a:spcAft>
              <a:defRPr/>
            </a:pPr>
            <a:fld id="{9E390E2B-DB90-4419-A2C3-B1E1EEBDF99E}" type="slidenum">
              <a:rPr lang="en-GB"/>
              <a:pPr fontAlgn="base">
                <a:spcBef>
                  <a:spcPct val="0"/>
                </a:spcBef>
                <a:spcAft>
                  <a:spcPct val="0"/>
                </a:spcAft>
                <a:defRPr/>
              </a:pPr>
              <a:t>‹nr.›</a:t>
            </a:fld>
            <a:endParaRPr lang="en-GB"/>
          </a:p>
        </p:txBody>
      </p:sp>
      <p:sp>
        <p:nvSpPr>
          <p:cNvPr id="7" name="Footer Placeholder 4"/>
          <p:cNvSpPr>
            <a:spLocks noGrp="1"/>
          </p:cNvSpPr>
          <p:nvPr>
            <p:ph type="ftr" sz="quarter" idx="15"/>
          </p:nvPr>
        </p:nvSpPr>
        <p:spPr>
          <a:xfrm>
            <a:off x="4165600" y="6257926"/>
            <a:ext cx="2751667" cy="365125"/>
          </a:xfrm>
          <a:prstGeom prst="rect">
            <a:avLst/>
          </a:prstGeom>
        </p:spPr>
        <p:txBody>
          <a:bodyPr/>
          <a:lstStyle>
            <a:lvl1pPr algn="r" eaLnBrk="1" fontAlgn="auto" hangingPunct="1">
              <a:spcBef>
                <a:spcPts val="0"/>
              </a:spcBef>
              <a:spcAft>
                <a:spcPts val="0"/>
              </a:spcAft>
              <a:defRPr sz="675">
                <a:solidFill>
                  <a:srgbClr val="CC9933"/>
                </a:solidFill>
                <a:latin typeface="Arial" pitchFamily="34" charset="0"/>
                <a:ea typeface="+mn-ea"/>
                <a:cs typeface="Arial" pitchFamily="34" charset="0"/>
              </a:defRPr>
            </a:lvl1pPr>
          </a:lstStyle>
          <a:p>
            <a:pPr>
              <a:defRPr/>
            </a:pPr>
            <a:endParaRPr lang="nl-NL"/>
          </a:p>
        </p:txBody>
      </p:sp>
      <p:sp>
        <p:nvSpPr>
          <p:cNvPr id="8" name="Date Placeholder 3"/>
          <p:cNvSpPr>
            <a:spLocks noGrp="1"/>
          </p:cNvSpPr>
          <p:nvPr>
            <p:ph type="dt" sz="half" idx="16"/>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675">
                <a:solidFill>
                  <a:srgbClr val="CC9933"/>
                </a:solidFill>
                <a:latin typeface="Arial" pitchFamily="34" charset="0"/>
                <a:cs typeface="Arial" pitchFamily="34" charset="0"/>
              </a:defRPr>
            </a:lvl1pPr>
          </a:lstStyle>
          <a:p>
            <a:pPr fontAlgn="base">
              <a:spcBef>
                <a:spcPct val="0"/>
              </a:spcBef>
              <a:spcAft>
                <a:spcPct val="0"/>
              </a:spcAft>
              <a:defRPr/>
            </a:pPr>
            <a:endParaRPr lang="en-GB"/>
          </a:p>
        </p:txBody>
      </p:sp>
    </p:spTree>
    <p:extLst>
      <p:ext uri="{BB962C8B-B14F-4D97-AF65-F5344CB8AC3E}">
        <p14:creationId xmlns:p14="http://schemas.microsoft.com/office/powerpoint/2010/main" val="183385399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Hoofdstukslide lichtblauw">
    <p:bg>
      <p:bgPr>
        <a:solidFill>
          <a:srgbClr val="008EC6"/>
        </a:solidFill>
        <a:effectLst/>
      </p:bgPr>
    </p:bg>
    <p:spTree>
      <p:nvGrpSpPr>
        <p:cNvPr id="1" name=""/>
        <p:cNvGrpSpPr/>
        <p:nvPr/>
      </p:nvGrpSpPr>
      <p:grpSpPr>
        <a:xfrm>
          <a:off x="0" y="0"/>
          <a:ext cx="0" cy="0"/>
          <a:chOff x="0" y="0"/>
          <a:chExt cx="0" cy="0"/>
        </a:xfrm>
      </p:grpSpPr>
      <p:sp>
        <p:nvSpPr>
          <p:cNvPr id="3" name="Freeform 7"/>
          <p:cNvSpPr>
            <a:spLocks/>
          </p:cNvSpPr>
          <p:nvPr/>
        </p:nvSpPr>
        <p:spPr bwMode="auto">
          <a:xfrm>
            <a:off x="5363634" y="1476375"/>
            <a:ext cx="6860117" cy="1695450"/>
          </a:xfrm>
          <a:custGeom>
            <a:avLst/>
            <a:gdLst>
              <a:gd name="T0" fmla="*/ 2161 w 2161"/>
              <a:gd name="T1" fmla="*/ 712 h 712"/>
              <a:gd name="T2" fmla="*/ 329 w 2161"/>
              <a:gd name="T3" fmla="*/ 712 h 712"/>
              <a:gd name="T4" fmla="*/ 0 w 2161"/>
              <a:gd name="T5" fmla="*/ 392 h 712"/>
              <a:gd name="T6" fmla="*/ 0 w 2161"/>
              <a:gd name="T7" fmla="*/ 0 h 712"/>
              <a:gd name="T8" fmla="*/ 2161 w 2161"/>
              <a:gd name="T9" fmla="*/ 0 h 712"/>
              <a:gd name="T10" fmla="*/ 2161 w 2161"/>
              <a:gd name="T11" fmla="*/ 712 h 7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1" h="712">
                <a:moveTo>
                  <a:pt x="2161" y="712"/>
                </a:moveTo>
                <a:lnTo>
                  <a:pt x="329" y="712"/>
                </a:lnTo>
                <a:lnTo>
                  <a:pt x="0" y="392"/>
                </a:lnTo>
                <a:lnTo>
                  <a:pt x="0" y="0"/>
                </a:lnTo>
                <a:lnTo>
                  <a:pt x="2161" y="0"/>
                </a:lnTo>
                <a:lnTo>
                  <a:pt x="2161" y="712"/>
                </a:lnTo>
                <a:close/>
              </a:path>
            </a:pathLst>
          </a:custGeom>
          <a:solidFill>
            <a:schemeClr val="bg1"/>
          </a:solidFill>
          <a:ln w="12700">
            <a:noFill/>
            <a:prstDash val="solid"/>
            <a:round/>
            <a:headEnd/>
            <a:tailEnd/>
          </a:ln>
        </p:spPr>
        <p:txBody>
          <a:bodyPr/>
          <a:lstStyle/>
          <a:p>
            <a:pPr fontAlgn="base">
              <a:spcBef>
                <a:spcPct val="0"/>
              </a:spcBef>
              <a:spcAft>
                <a:spcPct val="0"/>
              </a:spcAft>
              <a:defRPr/>
            </a:pPr>
            <a:endParaRPr lang="nl-NL" sz="1350">
              <a:solidFill>
                <a:prstClr val="black"/>
              </a:solidFill>
              <a:latin typeface="Times New Roman" panose="02020603050405020304" pitchFamily="18" charset="0"/>
              <a:cs typeface="Arial" panose="020B0604020202020204" pitchFamily="34" charset="0"/>
            </a:endParaRPr>
          </a:p>
        </p:txBody>
      </p:sp>
      <p:sp>
        <p:nvSpPr>
          <p:cNvPr id="4" name="Rectangle 6"/>
          <p:cNvSpPr>
            <a:spLocks noChangeArrowheads="1"/>
          </p:cNvSpPr>
          <p:nvPr/>
        </p:nvSpPr>
        <p:spPr bwMode="auto">
          <a:xfrm>
            <a:off x="-2117" y="5924550"/>
            <a:ext cx="12192001" cy="933450"/>
          </a:xfrm>
          <a:prstGeom prst="rect">
            <a:avLst/>
          </a:prstGeom>
          <a:solidFill>
            <a:srgbClr val="FFFFFF">
              <a:alpha val="94901"/>
            </a:srgbClr>
          </a:solidFill>
          <a:ln w="12700">
            <a:noFill/>
            <a:miter lim="800000"/>
            <a:headEnd/>
            <a:tailEnd/>
          </a:ln>
        </p:spPr>
        <p:txBody>
          <a:bodyPr/>
          <a:lstStyle/>
          <a:p>
            <a:pPr fontAlgn="base">
              <a:spcBef>
                <a:spcPct val="0"/>
              </a:spcBef>
              <a:spcAft>
                <a:spcPct val="0"/>
              </a:spcAft>
              <a:defRPr/>
            </a:pPr>
            <a:endParaRPr lang="nl-NL" sz="1350">
              <a:solidFill>
                <a:prstClr val="black"/>
              </a:solidFill>
              <a:latin typeface="Calibri" pitchFamily="34" charset="0"/>
              <a:cs typeface="ヒラギノ角ゴ Pro W3"/>
            </a:endParaRPr>
          </a:p>
        </p:txBody>
      </p:sp>
      <p:pic>
        <p:nvPicPr>
          <p:cNvPr id="5" name="Picture 5" descr="02-UTI_Basisvormen_powerpoint_0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00" y="6061075"/>
            <a:ext cx="338666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Placeholder 18"/>
          <p:cNvSpPr>
            <a:spLocks noGrp="1"/>
          </p:cNvSpPr>
          <p:nvPr>
            <p:ph type="body" sz="quarter" idx="13"/>
          </p:nvPr>
        </p:nvSpPr>
        <p:spPr>
          <a:xfrm>
            <a:off x="6296806" y="1963618"/>
            <a:ext cx="5848351" cy="1208134"/>
          </a:xfrm>
        </p:spPr>
        <p:txBody>
          <a:bodyPr>
            <a:normAutofit/>
          </a:bodyPr>
          <a:lstStyle>
            <a:lvl1pPr>
              <a:buFontTx/>
              <a:buNone/>
              <a:defRPr sz="1800">
                <a:solidFill>
                  <a:srgbClr val="003366"/>
                </a:solidFill>
                <a:latin typeface="Arial" pitchFamily="34" charset="0"/>
                <a:cs typeface="Arial" pitchFamily="34" charset="0"/>
              </a:defRPr>
            </a:lvl1pPr>
          </a:lstStyle>
          <a:p>
            <a:pPr lvl="0"/>
            <a:r>
              <a:rPr lang="en-US" smtClean="0"/>
              <a:t>Click to edit Master text styles</a:t>
            </a:r>
          </a:p>
        </p:txBody>
      </p:sp>
      <p:sp>
        <p:nvSpPr>
          <p:cNvPr id="6" name="Slide Number Placeholder 5"/>
          <p:cNvSpPr>
            <a:spLocks noGrp="1"/>
          </p:cNvSpPr>
          <p:nvPr>
            <p:ph type="sldNum" sz="quarter" idx="14"/>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eaLnBrk="1" hangingPunct="1">
              <a:defRPr sz="675">
                <a:solidFill>
                  <a:srgbClr val="CC9933"/>
                </a:solidFill>
                <a:latin typeface="Arial" pitchFamily="34" charset="0"/>
                <a:cs typeface="Arial" pitchFamily="34" charset="0"/>
              </a:defRPr>
            </a:lvl1pPr>
          </a:lstStyle>
          <a:p>
            <a:pPr fontAlgn="base">
              <a:spcBef>
                <a:spcPct val="0"/>
              </a:spcBef>
              <a:spcAft>
                <a:spcPct val="0"/>
              </a:spcAft>
              <a:defRPr/>
            </a:pPr>
            <a:fld id="{AACB0A1A-9463-47EF-AD08-DBBE241DF51B}" type="slidenum">
              <a:rPr lang="en-GB"/>
              <a:pPr fontAlgn="base">
                <a:spcBef>
                  <a:spcPct val="0"/>
                </a:spcBef>
                <a:spcAft>
                  <a:spcPct val="0"/>
                </a:spcAft>
                <a:defRPr/>
              </a:pPr>
              <a:t>‹nr.›</a:t>
            </a:fld>
            <a:endParaRPr lang="en-GB"/>
          </a:p>
        </p:txBody>
      </p:sp>
      <p:sp>
        <p:nvSpPr>
          <p:cNvPr id="7" name="Footer Placeholder 4"/>
          <p:cNvSpPr>
            <a:spLocks noGrp="1"/>
          </p:cNvSpPr>
          <p:nvPr>
            <p:ph type="ftr" sz="quarter" idx="15"/>
          </p:nvPr>
        </p:nvSpPr>
        <p:spPr>
          <a:xfrm>
            <a:off x="4165600" y="6257926"/>
            <a:ext cx="2751667" cy="365125"/>
          </a:xfrm>
          <a:prstGeom prst="rect">
            <a:avLst/>
          </a:prstGeom>
        </p:spPr>
        <p:txBody>
          <a:bodyPr/>
          <a:lstStyle>
            <a:lvl1pPr algn="r" eaLnBrk="1" fontAlgn="auto" hangingPunct="1">
              <a:spcBef>
                <a:spcPts val="0"/>
              </a:spcBef>
              <a:spcAft>
                <a:spcPts val="0"/>
              </a:spcAft>
              <a:defRPr sz="675">
                <a:solidFill>
                  <a:srgbClr val="CC9933"/>
                </a:solidFill>
                <a:latin typeface="Arial" pitchFamily="34" charset="0"/>
                <a:ea typeface="+mn-ea"/>
                <a:cs typeface="Arial" pitchFamily="34" charset="0"/>
              </a:defRPr>
            </a:lvl1pPr>
          </a:lstStyle>
          <a:p>
            <a:pPr>
              <a:defRPr/>
            </a:pPr>
            <a:endParaRPr lang="nl-NL"/>
          </a:p>
        </p:txBody>
      </p:sp>
      <p:sp>
        <p:nvSpPr>
          <p:cNvPr id="8" name="Date Placeholder 3"/>
          <p:cNvSpPr>
            <a:spLocks noGrp="1"/>
          </p:cNvSpPr>
          <p:nvPr>
            <p:ph type="dt" sz="half" idx="16"/>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675">
                <a:solidFill>
                  <a:srgbClr val="CC9933"/>
                </a:solidFill>
                <a:latin typeface="Arial" pitchFamily="34" charset="0"/>
                <a:cs typeface="Arial" pitchFamily="34" charset="0"/>
              </a:defRPr>
            </a:lvl1pPr>
          </a:lstStyle>
          <a:p>
            <a:pPr fontAlgn="base">
              <a:spcBef>
                <a:spcPct val="0"/>
              </a:spcBef>
              <a:spcAft>
                <a:spcPct val="0"/>
              </a:spcAft>
              <a:defRPr/>
            </a:pPr>
            <a:endParaRPr lang="en-GB"/>
          </a:p>
        </p:txBody>
      </p:sp>
    </p:spTree>
    <p:extLst>
      <p:ext uri="{BB962C8B-B14F-4D97-AF65-F5344CB8AC3E}">
        <p14:creationId xmlns:p14="http://schemas.microsoft.com/office/powerpoint/2010/main" val="97759359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Hoofdstukslide lichtbrons">
    <p:bg>
      <p:bgPr>
        <a:solidFill>
          <a:srgbClr val="D9BC74"/>
        </a:solidFill>
        <a:effectLst/>
      </p:bgPr>
    </p:bg>
    <p:spTree>
      <p:nvGrpSpPr>
        <p:cNvPr id="1" name=""/>
        <p:cNvGrpSpPr/>
        <p:nvPr/>
      </p:nvGrpSpPr>
      <p:grpSpPr>
        <a:xfrm>
          <a:off x="0" y="0"/>
          <a:ext cx="0" cy="0"/>
          <a:chOff x="0" y="0"/>
          <a:chExt cx="0" cy="0"/>
        </a:xfrm>
      </p:grpSpPr>
      <p:sp>
        <p:nvSpPr>
          <p:cNvPr id="3" name="Freeform 7"/>
          <p:cNvSpPr>
            <a:spLocks/>
          </p:cNvSpPr>
          <p:nvPr/>
        </p:nvSpPr>
        <p:spPr bwMode="auto">
          <a:xfrm>
            <a:off x="5363634" y="1476375"/>
            <a:ext cx="6860117" cy="1695450"/>
          </a:xfrm>
          <a:custGeom>
            <a:avLst/>
            <a:gdLst>
              <a:gd name="T0" fmla="*/ 2161 w 2161"/>
              <a:gd name="T1" fmla="*/ 712 h 712"/>
              <a:gd name="T2" fmla="*/ 329 w 2161"/>
              <a:gd name="T3" fmla="*/ 712 h 712"/>
              <a:gd name="T4" fmla="*/ 0 w 2161"/>
              <a:gd name="T5" fmla="*/ 392 h 712"/>
              <a:gd name="T6" fmla="*/ 0 w 2161"/>
              <a:gd name="T7" fmla="*/ 0 h 712"/>
              <a:gd name="T8" fmla="*/ 2161 w 2161"/>
              <a:gd name="T9" fmla="*/ 0 h 712"/>
              <a:gd name="T10" fmla="*/ 2161 w 2161"/>
              <a:gd name="T11" fmla="*/ 712 h 7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1" h="712">
                <a:moveTo>
                  <a:pt x="2161" y="712"/>
                </a:moveTo>
                <a:lnTo>
                  <a:pt x="329" y="712"/>
                </a:lnTo>
                <a:lnTo>
                  <a:pt x="0" y="392"/>
                </a:lnTo>
                <a:lnTo>
                  <a:pt x="0" y="0"/>
                </a:lnTo>
                <a:lnTo>
                  <a:pt x="2161" y="0"/>
                </a:lnTo>
                <a:lnTo>
                  <a:pt x="2161" y="712"/>
                </a:lnTo>
                <a:close/>
              </a:path>
            </a:pathLst>
          </a:custGeom>
          <a:solidFill>
            <a:schemeClr val="bg1"/>
          </a:solidFill>
          <a:ln w="12700">
            <a:noFill/>
            <a:prstDash val="solid"/>
            <a:round/>
            <a:headEnd/>
            <a:tailEnd/>
          </a:ln>
        </p:spPr>
        <p:txBody>
          <a:bodyPr/>
          <a:lstStyle/>
          <a:p>
            <a:pPr fontAlgn="base">
              <a:spcBef>
                <a:spcPct val="0"/>
              </a:spcBef>
              <a:spcAft>
                <a:spcPct val="0"/>
              </a:spcAft>
              <a:defRPr/>
            </a:pPr>
            <a:endParaRPr lang="nl-NL" sz="1350">
              <a:solidFill>
                <a:prstClr val="black"/>
              </a:solidFill>
              <a:latin typeface="Times New Roman" panose="02020603050405020304" pitchFamily="18" charset="0"/>
              <a:cs typeface="Arial" panose="020B0604020202020204" pitchFamily="34" charset="0"/>
            </a:endParaRPr>
          </a:p>
        </p:txBody>
      </p:sp>
      <p:sp>
        <p:nvSpPr>
          <p:cNvPr id="4" name="Rectangle 6"/>
          <p:cNvSpPr>
            <a:spLocks noChangeArrowheads="1"/>
          </p:cNvSpPr>
          <p:nvPr/>
        </p:nvSpPr>
        <p:spPr bwMode="auto">
          <a:xfrm>
            <a:off x="-2117" y="5924550"/>
            <a:ext cx="12192001" cy="933450"/>
          </a:xfrm>
          <a:prstGeom prst="rect">
            <a:avLst/>
          </a:prstGeom>
          <a:solidFill>
            <a:srgbClr val="FFFFFF">
              <a:alpha val="94901"/>
            </a:srgbClr>
          </a:solidFill>
          <a:ln w="12700">
            <a:noFill/>
            <a:miter lim="800000"/>
            <a:headEnd/>
            <a:tailEnd/>
          </a:ln>
        </p:spPr>
        <p:txBody>
          <a:bodyPr/>
          <a:lstStyle/>
          <a:p>
            <a:pPr fontAlgn="base">
              <a:spcBef>
                <a:spcPct val="0"/>
              </a:spcBef>
              <a:spcAft>
                <a:spcPct val="0"/>
              </a:spcAft>
              <a:defRPr/>
            </a:pPr>
            <a:endParaRPr lang="nl-NL" sz="1350">
              <a:solidFill>
                <a:prstClr val="black"/>
              </a:solidFill>
              <a:latin typeface="Calibri" pitchFamily="34" charset="0"/>
              <a:cs typeface="ヒラギノ角ゴ Pro W3"/>
            </a:endParaRPr>
          </a:p>
        </p:txBody>
      </p:sp>
      <p:pic>
        <p:nvPicPr>
          <p:cNvPr id="5" name="Picture 5" descr="02-UTI_Basisvormen_powerpoint_0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00" y="6061075"/>
            <a:ext cx="338666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Placeholder 18"/>
          <p:cNvSpPr>
            <a:spLocks noGrp="1"/>
          </p:cNvSpPr>
          <p:nvPr>
            <p:ph type="body" sz="quarter" idx="13"/>
          </p:nvPr>
        </p:nvSpPr>
        <p:spPr>
          <a:xfrm>
            <a:off x="6296806" y="1963618"/>
            <a:ext cx="5848351" cy="1208134"/>
          </a:xfrm>
        </p:spPr>
        <p:txBody>
          <a:bodyPr>
            <a:normAutofit/>
          </a:bodyPr>
          <a:lstStyle>
            <a:lvl1pPr>
              <a:buFontTx/>
              <a:buNone/>
              <a:defRPr sz="1800">
                <a:solidFill>
                  <a:srgbClr val="003366"/>
                </a:solidFill>
                <a:latin typeface="Arial" pitchFamily="34" charset="0"/>
                <a:cs typeface="Arial" pitchFamily="34" charset="0"/>
              </a:defRPr>
            </a:lvl1pPr>
          </a:lstStyle>
          <a:p>
            <a:pPr lvl="0"/>
            <a:r>
              <a:rPr lang="en-US" smtClean="0"/>
              <a:t>Click to edit Master text styles</a:t>
            </a:r>
          </a:p>
        </p:txBody>
      </p:sp>
      <p:sp>
        <p:nvSpPr>
          <p:cNvPr id="6" name="Slide Number Placeholder 5"/>
          <p:cNvSpPr>
            <a:spLocks noGrp="1"/>
          </p:cNvSpPr>
          <p:nvPr>
            <p:ph type="sldNum" sz="quarter" idx="14"/>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eaLnBrk="1" hangingPunct="1">
              <a:defRPr sz="675">
                <a:solidFill>
                  <a:srgbClr val="CC9933"/>
                </a:solidFill>
                <a:latin typeface="Arial" pitchFamily="34" charset="0"/>
                <a:cs typeface="Arial" pitchFamily="34" charset="0"/>
              </a:defRPr>
            </a:lvl1pPr>
          </a:lstStyle>
          <a:p>
            <a:pPr fontAlgn="base">
              <a:spcBef>
                <a:spcPct val="0"/>
              </a:spcBef>
              <a:spcAft>
                <a:spcPct val="0"/>
              </a:spcAft>
              <a:defRPr/>
            </a:pPr>
            <a:fld id="{92D0F9DB-B712-4179-8E56-14F077D282F4}" type="slidenum">
              <a:rPr lang="en-GB"/>
              <a:pPr fontAlgn="base">
                <a:spcBef>
                  <a:spcPct val="0"/>
                </a:spcBef>
                <a:spcAft>
                  <a:spcPct val="0"/>
                </a:spcAft>
                <a:defRPr/>
              </a:pPr>
              <a:t>‹nr.›</a:t>
            </a:fld>
            <a:endParaRPr lang="en-GB"/>
          </a:p>
        </p:txBody>
      </p:sp>
      <p:sp>
        <p:nvSpPr>
          <p:cNvPr id="7" name="Footer Placeholder 4"/>
          <p:cNvSpPr>
            <a:spLocks noGrp="1"/>
          </p:cNvSpPr>
          <p:nvPr>
            <p:ph type="ftr" sz="quarter" idx="15"/>
          </p:nvPr>
        </p:nvSpPr>
        <p:spPr>
          <a:xfrm>
            <a:off x="4165600" y="6257926"/>
            <a:ext cx="2751667" cy="365125"/>
          </a:xfrm>
          <a:prstGeom prst="rect">
            <a:avLst/>
          </a:prstGeom>
        </p:spPr>
        <p:txBody>
          <a:bodyPr/>
          <a:lstStyle>
            <a:lvl1pPr algn="r" eaLnBrk="1" fontAlgn="auto" hangingPunct="1">
              <a:spcBef>
                <a:spcPts val="0"/>
              </a:spcBef>
              <a:spcAft>
                <a:spcPts val="0"/>
              </a:spcAft>
              <a:defRPr sz="675">
                <a:solidFill>
                  <a:srgbClr val="CC9933"/>
                </a:solidFill>
                <a:latin typeface="Arial" pitchFamily="34" charset="0"/>
                <a:ea typeface="+mn-ea"/>
                <a:cs typeface="Arial" pitchFamily="34" charset="0"/>
              </a:defRPr>
            </a:lvl1pPr>
          </a:lstStyle>
          <a:p>
            <a:pPr>
              <a:defRPr/>
            </a:pPr>
            <a:endParaRPr lang="nl-NL"/>
          </a:p>
        </p:txBody>
      </p:sp>
      <p:sp>
        <p:nvSpPr>
          <p:cNvPr id="8" name="Date Placeholder 3"/>
          <p:cNvSpPr>
            <a:spLocks noGrp="1"/>
          </p:cNvSpPr>
          <p:nvPr>
            <p:ph type="dt" sz="half" idx="16"/>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675">
                <a:solidFill>
                  <a:srgbClr val="CC9933"/>
                </a:solidFill>
                <a:latin typeface="Arial" pitchFamily="34" charset="0"/>
                <a:cs typeface="Arial" pitchFamily="34" charset="0"/>
              </a:defRPr>
            </a:lvl1pPr>
          </a:lstStyle>
          <a:p>
            <a:pPr fontAlgn="base">
              <a:spcBef>
                <a:spcPct val="0"/>
              </a:spcBef>
              <a:spcAft>
                <a:spcPct val="0"/>
              </a:spcAft>
              <a:defRPr/>
            </a:pPr>
            <a:endParaRPr lang="en-GB"/>
          </a:p>
        </p:txBody>
      </p:sp>
    </p:spTree>
    <p:extLst>
      <p:ext uri="{BB962C8B-B14F-4D97-AF65-F5344CB8AC3E}">
        <p14:creationId xmlns:p14="http://schemas.microsoft.com/office/powerpoint/2010/main" val="141399741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Hoofdstukslide lichtgroen">
    <p:bg>
      <p:bgPr>
        <a:solidFill>
          <a:srgbClr val="66CC33"/>
        </a:solidFill>
        <a:effectLst/>
      </p:bgPr>
    </p:bg>
    <p:spTree>
      <p:nvGrpSpPr>
        <p:cNvPr id="1" name=""/>
        <p:cNvGrpSpPr/>
        <p:nvPr/>
      </p:nvGrpSpPr>
      <p:grpSpPr>
        <a:xfrm>
          <a:off x="0" y="0"/>
          <a:ext cx="0" cy="0"/>
          <a:chOff x="0" y="0"/>
          <a:chExt cx="0" cy="0"/>
        </a:xfrm>
      </p:grpSpPr>
      <p:sp>
        <p:nvSpPr>
          <p:cNvPr id="3" name="Freeform 7"/>
          <p:cNvSpPr>
            <a:spLocks/>
          </p:cNvSpPr>
          <p:nvPr/>
        </p:nvSpPr>
        <p:spPr bwMode="auto">
          <a:xfrm>
            <a:off x="5363634" y="1476375"/>
            <a:ext cx="6860117" cy="1695450"/>
          </a:xfrm>
          <a:custGeom>
            <a:avLst/>
            <a:gdLst>
              <a:gd name="T0" fmla="*/ 2161 w 2161"/>
              <a:gd name="T1" fmla="*/ 712 h 712"/>
              <a:gd name="T2" fmla="*/ 329 w 2161"/>
              <a:gd name="T3" fmla="*/ 712 h 712"/>
              <a:gd name="T4" fmla="*/ 0 w 2161"/>
              <a:gd name="T5" fmla="*/ 392 h 712"/>
              <a:gd name="T6" fmla="*/ 0 w 2161"/>
              <a:gd name="T7" fmla="*/ 0 h 712"/>
              <a:gd name="T8" fmla="*/ 2161 w 2161"/>
              <a:gd name="T9" fmla="*/ 0 h 712"/>
              <a:gd name="T10" fmla="*/ 2161 w 2161"/>
              <a:gd name="T11" fmla="*/ 712 h 7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1" h="712">
                <a:moveTo>
                  <a:pt x="2161" y="712"/>
                </a:moveTo>
                <a:lnTo>
                  <a:pt x="329" y="712"/>
                </a:lnTo>
                <a:lnTo>
                  <a:pt x="0" y="392"/>
                </a:lnTo>
                <a:lnTo>
                  <a:pt x="0" y="0"/>
                </a:lnTo>
                <a:lnTo>
                  <a:pt x="2161" y="0"/>
                </a:lnTo>
                <a:lnTo>
                  <a:pt x="2161" y="712"/>
                </a:lnTo>
                <a:close/>
              </a:path>
            </a:pathLst>
          </a:custGeom>
          <a:solidFill>
            <a:schemeClr val="bg1"/>
          </a:solidFill>
          <a:ln w="12700">
            <a:noFill/>
            <a:prstDash val="solid"/>
            <a:round/>
            <a:headEnd/>
            <a:tailEnd/>
          </a:ln>
        </p:spPr>
        <p:txBody>
          <a:bodyPr/>
          <a:lstStyle/>
          <a:p>
            <a:pPr fontAlgn="base">
              <a:spcBef>
                <a:spcPct val="0"/>
              </a:spcBef>
              <a:spcAft>
                <a:spcPct val="0"/>
              </a:spcAft>
              <a:defRPr/>
            </a:pPr>
            <a:endParaRPr lang="nl-NL" sz="1350">
              <a:solidFill>
                <a:prstClr val="black"/>
              </a:solidFill>
              <a:latin typeface="Times New Roman" panose="02020603050405020304" pitchFamily="18" charset="0"/>
              <a:cs typeface="Arial" panose="020B0604020202020204" pitchFamily="34" charset="0"/>
            </a:endParaRPr>
          </a:p>
        </p:txBody>
      </p:sp>
      <p:sp>
        <p:nvSpPr>
          <p:cNvPr id="4" name="Rectangle 6"/>
          <p:cNvSpPr>
            <a:spLocks noChangeArrowheads="1"/>
          </p:cNvSpPr>
          <p:nvPr/>
        </p:nvSpPr>
        <p:spPr bwMode="auto">
          <a:xfrm>
            <a:off x="-2117" y="5924550"/>
            <a:ext cx="12192001" cy="933450"/>
          </a:xfrm>
          <a:prstGeom prst="rect">
            <a:avLst/>
          </a:prstGeom>
          <a:solidFill>
            <a:srgbClr val="FFFFFF">
              <a:alpha val="94901"/>
            </a:srgbClr>
          </a:solidFill>
          <a:ln w="12700">
            <a:noFill/>
            <a:miter lim="800000"/>
            <a:headEnd/>
            <a:tailEnd/>
          </a:ln>
        </p:spPr>
        <p:txBody>
          <a:bodyPr/>
          <a:lstStyle/>
          <a:p>
            <a:pPr fontAlgn="base">
              <a:spcBef>
                <a:spcPct val="0"/>
              </a:spcBef>
              <a:spcAft>
                <a:spcPct val="0"/>
              </a:spcAft>
              <a:defRPr/>
            </a:pPr>
            <a:endParaRPr lang="nl-NL" sz="1350">
              <a:solidFill>
                <a:prstClr val="black"/>
              </a:solidFill>
              <a:latin typeface="Calibri" pitchFamily="34" charset="0"/>
              <a:cs typeface="ヒラギノ角ゴ Pro W3"/>
            </a:endParaRPr>
          </a:p>
        </p:txBody>
      </p:sp>
      <p:pic>
        <p:nvPicPr>
          <p:cNvPr id="5" name="Picture 5" descr="02-UTI_Basisvormen_powerpoint_0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00" y="6061075"/>
            <a:ext cx="338666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Placeholder 18"/>
          <p:cNvSpPr>
            <a:spLocks noGrp="1"/>
          </p:cNvSpPr>
          <p:nvPr>
            <p:ph type="body" sz="quarter" idx="13"/>
          </p:nvPr>
        </p:nvSpPr>
        <p:spPr>
          <a:xfrm>
            <a:off x="6296806" y="1963618"/>
            <a:ext cx="5848351" cy="1208134"/>
          </a:xfrm>
        </p:spPr>
        <p:txBody>
          <a:bodyPr>
            <a:normAutofit/>
          </a:bodyPr>
          <a:lstStyle>
            <a:lvl1pPr>
              <a:buFontTx/>
              <a:buNone/>
              <a:defRPr sz="1800">
                <a:solidFill>
                  <a:srgbClr val="003366"/>
                </a:solidFill>
                <a:latin typeface="Arial" pitchFamily="34" charset="0"/>
                <a:cs typeface="Arial" pitchFamily="34" charset="0"/>
              </a:defRPr>
            </a:lvl1pPr>
          </a:lstStyle>
          <a:p>
            <a:pPr lvl="0"/>
            <a:r>
              <a:rPr lang="en-US" smtClean="0"/>
              <a:t>Click to edit Master text styles</a:t>
            </a:r>
          </a:p>
        </p:txBody>
      </p:sp>
      <p:sp>
        <p:nvSpPr>
          <p:cNvPr id="6" name="Slide Number Placeholder 5"/>
          <p:cNvSpPr>
            <a:spLocks noGrp="1"/>
          </p:cNvSpPr>
          <p:nvPr>
            <p:ph type="sldNum" sz="quarter" idx="14"/>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eaLnBrk="1" hangingPunct="1">
              <a:defRPr sz="675">
                <a:solidFill>
                  <a:srgbClr val="CC9933"/>
                </a:solidFill>
                <a:latin typeface="Arial" pitchFamily="34" charset="0"/>
                <a:cs typeface="Arial" pitchFamily="34" charset="0"/>
              </a:defRPr>
            </a:lvl1pPr>
          </a:lstStyle>
          <a:p>
            <a:pPr fontAlgn="base">
              <a:spcBef>
                <a:spcPct val="0"/>
              </a:spcBef>
              <a:spcAft>
                <a:spcPct val="0"/>
              </a:spcAft>
              <a:defRPr/>
            </a:pPr>
            <a:fld id="{669DC4E6-1D1D-4B5D-BBA4-FF9EA4EED68C}" type="slidenum">
              <a:rPr lang="en-GB"/>
              <a:pPr fontAlgn="base">
                <a:spcBef>
                  <a:spcPct val="0"/>
                </a:spcBef>
                <a:spcAft>
                  <a:spcPct val="0"/>
                </a:spcAft>
                <a:defRPr/>
              </a:pPr>
              <a:t>‹nr.›</a:t>
            </a:fld>
            <a:endParaRPr lang="en-GB"/>
          </a:p>
        </p:txBody>
      </p:sp>
      <p:sp>
        <p:nvSpPr>
          <p:cNvPr id="7" name="Footer Placeholder 4"/>
          <p:cNvSpPr>
            <a:spLocks noGrp="1"/>
          </p:cNvSpPr>
          <p:nvPr>
            <p:ph type="ftr" sz="quarter" idx="15"/>
          </p:nvPr>
        </p:nvSpPr>
        <p:spPr>
          <a:xfrm>
            <a:off x="4165600" y="6257926"/>
            <a:ext cx="2751667" cy="365125"/>
          </a:xfrm>
          <a:prstGeom prst="rect">
            <a:avLst/>
          </a:prstGeom>
        </p:spPr>
        <p:txBody>
          <a:bodyPr/>
          <a:lstStyle>
            <a:lvl1pPr algn="r" eaLnBrk="1" fontAlgn="auto" hangingPunct="1">
              <a:spcBef>
                <a:spcPts val="0"/>
              </a:spcBef>
              <a:spcAft>
                <a:spcPts val="0"/>
              </a:spcAft>
              <a:defRPr sz="675">
                <a:solidFill>
                  <a:srgbClr val="CC9933"/>
                </a:solidFill>
                <a:latin typeface="Arial" pitchFamily="34" charset="0"/>
                <a:ea typeface="+mn-ea"/>
                <a:cs typeface="Arial" pitchFamily="34" charset="0"/>
              </a:defRPr>
            </a:lvl1pPr>
          </a:lstStyle>
          <a:p>
            <a:pPr>
              <a:defRPr/>
            </a:pPr>
            <a:endParaRPr lang="nl-NL"/>
          </a:p>
        </p:txBody>
      </p:sp>
      <p:sp>
        <p:nvSpPr>
          <p:cNvPr id="8" name="Date Placeholder 3"/>
          <p:cNvSpPr>
            <a:spLocks noGrp="1"/>
          </p:cNvSpPr>
          <p:nvPr>
            <p:ph type="dt" sz="half" idx="16"/>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675">
                <a:solidFill>
                  <a:srgbClr val="CC9933"/>
                </a:solidFill>
                <a:latin typeface="Arial" pitchFamily="34" charset="0"/>
                <a:cs typeface="Arial" pitchFamily="34" charset="0"/>
              </a:defRPr>
            </a:lvl1pPr>
          </a:lstStyle>
          <a:p>
            <a:pPr fontAlgn="base">
              <a:spcBef>
                <a:spcPct val="0"/>
              </a:spcBef>
              <a:spcAft>
                <a:spcPct val="0"/>
              </a:spcAft>
              <a:defRPr/>
            </a:pPr>
            <a:endParaRPr lang="en-GB"/>
          </a:p>
        </p:txBody>
      </p:sp>
    </p:spTree>
    <p:extLst>
      <p:ext uri="{BB962C8B-B14F-4D97-AF65-F5344CB8AC3E}">
        <p14:creationId xmlns:p14="http://schemas.microsoft.com/office/powerpoint/2010/main" val="981171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Hoofdstukslide groen">
    <p:bg>
      <p:bgPr>
        <a:solidFill>
          <a:schemeClr val="accent2"/>
        </a:solidFill>
        <a:effectLst/>
      </p:bgPr>
    </p:bg>
    <p:spTree>
      <p:nvGrpSpPr>
        <p:cNvPr id="1" name=""/>
        <p:cNvGrpSpPr/>
        <p:nvPr/>
      </p:nvGrpSpPr>
      <p:grpSpPr>
        <a:xfrm>
          <a:off x="0" y="0"/>
          <a:ext cx="0" cy="0"/>
          <a:chOff x="0" y="0"/>
          <a:chExt cx="0" cy="0"/>
        </a:xfrm>
      </p:grpSpPr>
      <p:sp>
        <p:nvSpPr>
          <p:cNvPr id="3" name="Freeform 7"/>
          <p:cNvSpPr>
            <a:spLocks/>
          </p:cNvSpPr>
          <p:nvPr/>
        </p:nvSpPr>
        <p:spPr bwMode="auto">
          <a:xfrm>
            <a:off x="5363634" y="1476375"/>
            <a:ext cx="6860117" cy="1695450"/>
          </a:xfrm>
          <a:custGeom>
            <a:avLst/>
            <a:gdLst>
              <a:gd name="T0" fmla="*/ 2161 w 2161"/>
              <a:gd name="T1" fmla="*/ 712 h 712"/>
              <a:gd name="T2" fmla="*/ 329 w 2161"/>
              <a:gd name="T3" fmla="*/ 712 h 712"/>
              <a:gd name="T4" fmla="*/ 0 w 2161"/>
              <a:gd name="T5" fmla="*/ 392 h 712"/>
              <a:gd name="T6" fmla="*/ 0 w 2161"/>
              <a:gd name="T7" fmla="*/ 0 h 712"/>
              <a:gd name="T8" fmla="*/ 2161 w 2161"/>
              <a:gd name="T9" fmla="*/ 0 h 712"/>
              <a:gd name="T10" fmla="*/ 2161 w 2161"/>
              <a:gd name="T11" fmla="*/ 712 h 7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1" h="712">
                <a:moveTo>
                  <a:pt x="2161" y="712"/>
                </a:moveTo>
                <a:lnTo>
                  <a:pt x="329" y="712"/>
                </a:lnTo>
                <a:lnTo>
                  <a:pt x="0" y="392"/>
                </a:lnTo>
                <a:lnTo>
                  <a:pt x="0" y="0"/>
                </a:lnTo>
                <a:lnTo>
                  <a:pt x="2161" y="0"/>
                </a:lnTo>
                <a:lnTo>
                  <a:pt x="2161" y="712"/>
                </a:lnTo>
                <a:close/>
              </a:path>
            </a:pathLst>
          </a:custGeom>
          <a:solidFill>
            <a:schemeClr val="bg1"/>
          </a:solidFill>
          <a:ln w="12700">
            <a:noFill/>
            <a:prstDash val="solid"/>
            <a:round/>
            <a:headEnd/>
            <a:tailEnd/>
          </a:ln>
        </p:spPr>
        <p:txBody>
          <a:bodyPr/>
          <a:lstStyle/>
          <a:p>
            <a:endParaRPr lang="nl-NL" sz="1800"/>
          </a:p>
        </p:txBody>
      </p:sp>
      <p:sp>
        <p:nvSpPr>
          <p:cNvPr id="4" name="Rectangle 6"/>
          <p:cNvSpPr>
            <a:spLocks noChangeArrowheads="1"/>
          </p:cNvSpPr>
          <p:nvPr/>
        </p:nvSpPr>
        <p:spPr bwMode="auto">
          <a:xfrm>
            <a:off x="-2117" y="5924550"/>
            <a:ext cx="12192001" cy="933450"/>
          </a:xfrm>
          <a:prstGeom prst="rect">
            <a:avLst/>
          </a:prstGeom>
          <a:solidFill>
            <a:srgbClr val="FFFFFF">
              <a:alpha val="94901"/>
            </a:srgbClr>
          </a:solidFill>
          <a:ln w="12700">
            <a:noFill/>
            <a:miter lim="800000"/>
            <a:headEnd/>
            <a:tailEnd/>
          </a:ln>
        </p:spPr>
        <p:txBody>
          <a:bodyPr/>
          <a:lstStyle/>
          <a:p>
            <a:endParaRPr lang="nl-NL" sz="1800">
              <a:latin typeface="Calibri" pitchFamily="34" charset="0"/>
              <a:cs typeface="ヒラギノ角ゴ Pro W3"/>
            </a:endParaRPr>
          </a:p>
        </p:txBody>
      </p:sp>
      <p:pic>
        <p:nvPicPr>
          <p:cNvPr id="5" name="Picture 5" descr="02-UTI_Basisvormen_powerpoint_03.png"/>
          <p:cNvPicPr>
            <a:picLocks noChangeAspect="1"/>
          </p:cNvPicPr>
          <p:nvPr/>
        </p:nvPicPr>
        <p:blipFill>
          <a:blip r:embed="rId2" cstate="email"/>
          <a:srcRect/>
          <a:stretch>
            <a:fillRect/>
          </a:stretch>
        </p:blipFill>
        <p:spPr bwMode="auto">
          <a:xfrm>
            <a:off x="635000" y="6061075"/>
            <a:ext cx="3386667" cy="711200"/>
          </a:xfrm>
          <a:prstGeom prst="rect">
            <a:avLst/>
          </a:prstGeom>
          <a:noFill/>
          <a:ln w="9525">
            <a:noFill/>
            <a:miter lim="800000"/>
            <a:headEnd/>
            <a:tailEnd/>
          </a:ln>
        </p:spPr>
      </p:pic>
      <p:sp>
        <p:nvSpPr>
          <p:cNvPr id="20" name="Text Placeholder 18"/>
          <p:cNvSpPr>
            <a:spLocks noGrp="1"/>
          </p:cNvSpPr>
          <p:nvPr>
            <p:ph type="body" sz="quarter" idx="13"/>
          </p:nvPr>
        </p:nvSpPr>
        <p:spPr>
          <a:xfrm>
            <a:off x="6296803" y="1963618"/>
            <a:ext cx="5848351" cy="1208134"/>
          </a:xfrm>
        </p:spPr>
        <p:txBody>
          <a:bodyPr>
            <a:normAutofit/>
          </a:bodyPr>
          <a:lstStyle>
            <a:lvl1pPr>
              <a:buFontTx/>
              <a:buNone/>
              <a:defRPr sz="3200">
                <a:solidFill>
                  <a:srgbClr val="003366"/>
                </a:solidFill>
                <a:latin typeface="Arial" pitchFamily="34" charset="0"/>
                <a:cs typeface="Arial" pitchFamily="34" charset="0"/>
              </a:defRPr>
            </a:lvl1pPr>
          </a:lstStyle>
          <a:p>
            <a:pPr lvl="0"/>
            <a:r>
              <a:rPr lang="en-US" smtClean="0"/>
              <a:t>Click to edit Master text styles</a:t>
            </a:r>
          </a:p>
        </p:txBody>
      </p:sp>
      <p:sp>
        <p:nvSpPr>
          <p:cNvPr id="6" name="Slide Number Placeholder 5"/>
          <p:cNvSpPr>
            <a:spLocks noGrp="1"/>
          </p:cNvSpPr>
          <p:nvPr>
            <p:ph type="sldNum" sz="quarter" idx="14"/>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a:defRPr sz="1200">
                <a:solidFill>
                  <a:srgbClr val="CC9933"/>
                </a:solidFill>
                <a:latin typeface="Arial" pitchFamily="34" charset="0"/>
                <a:cs typeface="Arial" pitchFamily="34" charset="0"/>
              </a:defRPr>
            </a:lvl1pPr>
          </a:lstStyle>
          <a:p>
            <a:fld id="{51AA7719-AFE3-4547-AE92-90A715E93671}" type="slidenum">
              <a:rPr lang="en-US" smtClean="0"/>
              <a:t>‹nr.›</a:t>
            </a:fld>
            <a:endParaRPr lang="en-US"/>
          </a:p>
        </p:txBody>
      </p:sp>
      <p:sp>
        <p:nvSpPr>
          <p:cNvPr id="7" name="Footer Placeholder 4"/>
          <p:cNvSpPr>
            <a:spLocks noGrp="1"/>
          </p:cNvSpPr>
          <p:nvPr>
            <p:ph type="ftr" sz="quarter" idx="15"/>
          </p:nvPr>
        </p:nvSpPr>
        <p:spPr>
          <a:xfrm>
            <a:off x="4165600" y="6257926"/>
            <a:ext cx="2751667" cy="365125"/>
          </a:xfrm>
          <a:prstGeom prst="rect">
            <a:avLst/>
          </a:prstGeom>
        </p:spPr>
        <p:txBody>
          <a:bodyPr/>
          <a:lstStyle>
            <a:lvl1pPr algn="r" fontAlgn="auto">
              <a:spcBef>
                <a:spcPts val="0"/>
              </a:spcBef>
              <a:spcAft>
                <a:spcPts val="0"/>
              </a:spcAft>
              <a:defRPr sz="1200" smtClean="0">
                <a:solidFill>
                  <a:srgbClr val="CC9933"/>
                </a:solidFill>
                <a:latin typeface="Arial" pitchFamily="34" charset="0"/>
                <a:ea typeface="+mn-ea"/>
                <a:cs typeface="Arial" pitchFamily="34" charset="0"/>
              </a:defRPr>
            </a:lvl1pPr>
          </a:lstStyle>
          <a:p>
            <a:endParaRPr lang="en-US"/>
          </a:p>
        </p:txBody>
      </p:sp>
      <p:sp>
        <p:nvSpPr>
          <p:cNvPr id="8" name="Date Placeholder 3"/>
          <p:cNvSpPr>
            <a:spLocks noGrp="1"/>
          </p:cNvSpPr>
          <p:nvPr>
            <p:ph type="dt" sz="half" idx="16"/>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a:defRPr sz="1200">
                <a:solidFill>
                  <a:srgbClr val="CC9933"/>
                </a:solidFill>
                <a:latin typeface="Arial" pitchFamily="34" charset="0"/>
                <a:cs typeface="Arial" pitchFamily="34" charset="0"/>
              </a:defRPr>
            </a:lvl1pPr>
          </a:lstStyle>
          <a:p>
            <a:fld id="{807FF157-3563-465D-9FE7-71F957E782A7}" type="datetimeFigureOut">
              <a:rPr lang="en-US" smtClean="0"/>
              <a:t>11/7/2016</a:t>
            </a:fld>
            <a:endParaRPr lang="en-US"/>
          </a:p>
        </p:txBody>
      </p:sp>
    </p:spTree>
    <p:extLst>
      <p:ext uri="{BB962C8B-B14F-4D97-AF65-F5344CB8AC3E}">
        <p14:creationId xmlns:p14="http://schemas.microsoft.com/office/powerpoint/2010/main" val="214011045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Blanco">
    <p:spTree>
      <p:nvGrpSpPr>
        <p:cNvPr id="1" name=""/>
        <p:cNvGrpSpPr/>
        <p:nvPr/>
      </p:nvGrpSpPr>
      <p:grpSpPr>
        <a:xfrm>
          <a:off x="0" y="0"/>
          <a:ext cx="0" cy="0"/>
          <a:chOff x="0" y="0"/>
          <a:chExt cx="0" cy="0"/>
        </a:xfrm>
      </p:grpSpPr>
      <p:sp>
        <p:nvSpPr>
          <p:cNvPr id="3" name="Freeform 2"/>
          <p:cNvSpPr>
            <a:spLocks/>
          </p:cNvSpPr>
          <p:nvPr/>
        </p:nvSpPr>
        <p:spPr bwMode="auto">
          <a:xfrm>
            <a:off x="0" y="1"/>
            <a:ext cx="12192000" cy="950913"/>
          </a:xfrm>
          <a:custGeom>
            <a:avLst/>
            <a:gdLst/>
            <a:ahLst/>
            <a:cxnLst>
              <a:cxn ang="0">
                <a:pos x="0" y="208"/>
              </a:cxn>
              <a:cxn ang="0">
                <a:pos x="0" y="0"/>
              </a:cxn>
              <a:cxn ang="0">
                <a:pos x="3841" y="0"/>
              </a:cxn>
              <a:cxn ang="0">
                <a:pos x="3841" y="400"/>
              </a:cxn>
              <a:cxn ang="0">
                <a:pos x="184" y="400"/>
              </a:cxn>
              <a:cxn ang="0">
                <a:pos x="0" y="208"/>
              </a:cxn>
            </a:cxnLst>
            <a:rect l="0" t="0" r="r" b="b"/>
            <a:pathLst>
              <a:path w="3841" h="400">
                <a:moveTo>
                  <a:pt x="0" y="208"/>
                </a:moveTo>
                <a:lnTo>
                  <a:pt x="0" y="0"/>
                </a:lnTo>
                <a:lnTo>
                  <a:pt x="3841" y="0"/>
                </a:lnTo>
                <a:lnTo>
                  <a:pt x="3841" y="400"/>
                </a:lnTo>
                <a:lnTo>
                  <a:pt x="184" y="400"/>
                </a:lnTo>
                <a:lnTo>
                  <a:pt x="0" y="208"/>
                </a:lnTo>
                <a:close/>
              </a:path>
            </a:pathLst>
          </a:custGeom>
          <a:solidFill>
            <a:schemeClr val="accent4"/>
          </a:solidFill>
          <a:ln w="12700">
            <a:noFill/>
            <a:prstDash val="solid"/>
            <a:round/>
            <a:headEnd/>
            <a:tailEnd/>
          </a:ln>
        </p:spPr>
        <p:txBody>
          <a:bodyPr/>
          <a:lstStyle/>
          <a:p>
            <a:pPr>
              <a:defRPr/>
            </a:pPr>
            <a:endParaRPr lang="en-US" sz="1350">
              <a:solidFill>
                <a:prstClr val="black"/>
              </a:solidFill>
              <a:cs typeface="Arial" panose="020B0604020202020204" pitchFamily="34" charset="0"/>
            </a:endParaRPr>
          </a:p>
        </p:txBody>
      </p:sp>
      <p:pic>
        <p:nvPicPr>
          <p:cNvPr id="4" name="Picture 4" descr="02-UTI_Basisvormen_powerpoint_0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00" y="6061075"/>
            <a:ext cx="338666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609600" y="-1842"/>
            <a:ext cx="10972800" cy="952242"/>
          </a:xfrm>
        </p:spPr>
        <p:txBody>
          <a:bodyPr>
            <a:normAutofit/>
          </a:bodyPr>
          <a:lstStyle>
            <a:lvl1pPr algn="l">
              <a:defRPr sz="18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5" name="Footer Placeholder 4"/>
          <p:cNvSpPr>
            <a:spLocks noGrp="1"/>
          </p:cNvSpPr>
          <p:nvPr>
            <p:ph type="ftr" sz="quarter" idx="10"/>
          </p:nvPr>
        </p:nvSpPr>
        <p:spPr>
          <a:xfrm>
            <a:off x="4165600" y="6257926"/>
            <a:ext cx="2751667" cy="365125"/>
          </a:xfrm>
          <a:prstGeom prst="rect">
            <a:avLst/>
          </a:prstGeom>
        </p:spPr>
        <p:txBody>
          <a:bodyPr/>
          <a:lstStyle>
            <a:lvl1pPr algn="r" eaLnBrk="1" fontAlgn="auto" hangingPunct="1">
              <a:spcBef>
                <a:spcPts val="0"/>
              </a:spcBef>
              <a:spcAft>
                <a:spcPts val="0"/>
              </a:spcAft>
              <a:defRPr sz="675">
                <a:solidFill>
                  <a:srgbClr val="CC9933"/>
                </a:solidFill>
                <a:latin typeface="Arial" pitchFamily="34" charset="0"/>
                <a:ea typeface="+mn-ea"/>
                <a:cs typeface="Arial" pitchFamily="34" charset="0"/>
              </a:defRPr>
            </a:lvl1pPr>
          </a:lstStyle>
          <a:p>
            <a:pPr>
              <a:defRPr/>
            </a:pPr>
            <a:endParaRPr lang="nl-NL"/>
          </a:p>
        </p:txBody>
      </p:sp>
      <p:sp>
        <p:nvSpPr>
          <p:cNvPr id="6" name="Slide Number Placeholder 5"/>
          <p:cNvSpPr>
            <a:spLocks noGrp="1"/>
          </p:cNvSpPr>
          <p:nvPr>
            <p:ph type="sldNum" sz="quarter" idx="11"/>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eaLnBrk="1" hangingPunct="1">
              <a:defRPr sz="675">
                <a:solidFill>
                  <a:srgbClr val="CC9933"/>
                </a:solidFill>
                <a:latin typeface="Arial" pitchFamily="34" charset="0"/>
                <a:cs typeface="Arial" pitchFamily="34" charset="0"/>
              </a:defRPr>
            </a:lvl1pPr>
          </a:lstStyle>
          <a:p>
            <a:pPr fontAlgn="base">
              <a:spcBef>
                <a:spcPct val="0"/>
              </a:spcBef>
              <a:spcAft>
                <a:spcPct val="0"/>
              </a:spcAft>
              <a:defRPr/>
            </a:pPr>
            <a:fld id="{2F4F04F7-2C09-452E-ADC0-DF7E23EBEED6}" type="slidenum">
              <a:rPr lang="en-GB"/>
              <a:pPr fontAlgn="base">
                <a:spcBef>
                  <a:spcPct val="0"/>
                </a:spcBef>
                <a:spcAft>
                  <a:spcPct val="0"/>
                </a:spcAft>
                <a:defRPr/>
              </a:pPr>
              <a:t>‹nr.›</a:t>
            </a:fld>
            <a:endParaRPr lang="en-GB"/>
          </a:p>
        </p:txBody>
      </p:sp>
      <p:sp>
        <p:nvSpPr>
          <p:cNvPr id="8" name="Date Placeholder 3"/>
          <p:cNvSpPr>
            <a:spLocks noGrp="1"/>
          </p:cNvSpPr>
          <p:nvPr>
            <p:ph type="dt" sz="half" idx="12"/>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675">
                <a:solidFill>
                  <a:srgbClr val="CC9933"/>
                </a:solidFill>
                <a:latin typeface="Arial" pitchFamily="34" charset="0"/>
                <a:cs typeface="Arial" pitchFamily="34" charset="0"/>
              </a:defRPr>
            </a:lvl1pPr>
          </a:lstStyle>
          <a:p>
            <a:pPr fontAlgn="base">
              <a:spcBef>
                <a:spcPct val="0"/>
              </a:spcBef>
              <a:spcAft>
                <a:spcPct val="0"/>
              </a:spcAft>
              <a:defRPr/>
            </a:pPr>
            <a:endParaRPr lang="en-GB"/>
          </a:p>
        </p:txBody>
      </p:sp>
    </p:spTree>
    <p:extLst>
      <p:ext uri="{BB962C8B-B14F-4D97-AF65-F5344CB8AC3E}">
        <p14:creationId xmlns:p14="http://schemas.microsoft.com/office/powerpoint/2010/main" val="64917890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914400" y="2057400"/>
            <a:ext cx="5080000" cy="4038600"/>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6197600" y="2057400"/>
            <a:ext cx="5080000" cy="4038600"/>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Rectangle 7"/>
          <p:cNvSpPr>
            <a:spLocks noGrp="1" noChangeArrowheads="1"/>
          </p:cNvSpPr>
          <p:nvPr>
            <p:ph type="dt" sz="half" idx="10"/>
          </p:nvPr>
        </p:nvSpPr>
        <p:spPr>
          <a:xfrm>
            <a:off x="914400" y="6248400"/>
            <a:ext cx="2540000" cy="457200"/>
          </a:xfrm>
          <a:prstGeom prst="rect">
            <a:avLst/>
          </a:prstGeom>
        </p:spPr>
        <p:txBody>
          <a:bodyPr/>
          <a:lstStyle>
            <a:lvl1pPr eaLnBrk="1" hangingPunct="1">
              <a:defRPr>
                <a:solidFill>
                  <a:prstClr val="black"/>
                </a:solidFill>
                <a:cs typeface="+mn-cs"/>
              </a:defRPr>
            </a:lvl1pPr>
          </a:lstStyle>
          <a:p>
            <a:pPr fontAlgn="base">
              <a:spcBef>
                <a:spcPct val="0"/>
              </a:spcBef>
              <a:spcAft>
                <a:spcPct val="0"/>
              </a:spcAft>
              <a:defRPr/>
            </a:pPr>
            <a:endParaRPr lang="en-GB" sz="2400">
              <a:latin typeface="Times New Roman" panose="02020603050405020304" pitchFamily="18" charset="0"/>
            </a:endParaRPr>
          </a:p>
        </p:txBody>
      </p:sp>
      <p:sp>
        <p:nvSpPr>
          <p:cNvPr id="6" name="Rectangle 8"/>
          <p:cNvSpPr>
            <a:spLocks noGrp="1" noChangeArrowheads="1"/>
          </p:cNvSpPr>
          <p:nvPr>
            <p:ph type="sldNum" sz="quarter" idx="11"/>
          </p:nvPr>
        </p:nvSpPr>
        <p:spPr>
          <a:xfrm>
            <a:off x="8737600" y="6248400"/>
            <a:ext cx="2540000" cy="457200"/>
          </a:xfrm>
          <a:prstGeom prst="rect">
            <a:avLst/>
          </a:prstGeom>
        </p:spPr>
        <p:txBody>
          <a:bodyPr/>
          <a:lstStyle>
            <a:lvl1pPr eaLnBrk="1" hangingPunct="1">
              <a:defRPr>
                <a:solidFill>
                  <a:prstClr val="black"/>
                </a:solidFill>
                <a:cs typeface="+mn-cs"/>
              </a:defRPr>
            </a:lvl1pPr>
          </a:lstStyle>
          <a:p>
            <a:pPr fontAlgn="base">
              <a:spcBef>
                <a:spcPct val="0"/>
              </a:spcBef>
              <a:spcAft>
                <a:spcPct val="0"/>
              </a:spcAft>
              <a:defRPr/>
            </a:pPr>
            <a:fld id="{1B68D845-3703-4CD5-93E5-3EDAF26C9538}" type="slidenum">
              <a:rPr lang="en-GB" sz="2400">
                <a:latin typeface="Times New Roman" panose="02020603050405020304" pitchFamily="18" charset="0"/>
              </a:rPr>
              <a:pPr fontAlgn="base">
                <a:spcBef>
                  <a:spcPct val="0"/>
                </a:spcBef>
                <a:spcAft>
                  <a:spcPct val="0"/>
                </a:spcAft>
                <a:defRPr/>
              </a:pPr>
              <a:t>‹nr.›</a:t>
            </a:fld>
            <a:endParaRPr lang="en-GB" sz="2400">
              <a:latin typeface="Times New Roman" panose="02020603050405020304" pitchFamily="18" charset="0"/>
            </a:endParaRPr>
          </a:p>
        </p:txBody>
      </p:sp>
    </p:spTree>
    <p:extLst>
      <p:ext uri="{BB962C8B-B14F-4D97-AF65-F5344CB8AC3E}">
        <p14:creationId xmlns:p14="http://schemas.microsoft.com/office/powerpoint/2010/main" val="2064383770"/>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dgm">
  <p:cSld name="Titel en diagram of organigram">
    <p:spTree>
      <p:nvGrpSpPr>
        <p:cNvPr id="1" name=""/>
        <p:cNvGrpSpPr/>
        <p:nvPr/>
      </p:nvGrpSpPr>
      <p:grpSpPr>
        <a:xfrm>
          <a:off x="0" y="0"/>
          <a:ext cx="0" cy="0"/>
          <a:chOff x="0" y="0"/>
          <a:chExt cx="0" cy="0"/>
        </a:xfrm>
      </p:grpSpPr>
      <p:sp>
        <p:nvSpPr>
          <p:cNvPr id="2" name="Titel 1"/>
          <p:cNvSpPr>
            <a:spLocks noGrp="1"/>
          </p:cNvSpPr>
          <p:nvPr>
            <p:ph type="title"/>
          </p:nvPr>
        </p:nvSpPr>
        <p:spPr>
          <a:xfrm>
            <a:off x="914400" y="1271588"/>
            <a:ext cx="10363200" cy="633412"/>
          </a:xfrm>
        </p:spPr>
        <p:txBody>
          <a:bodyPr/>
          <a:lstStyle/>
          <a:p>
            <a:r>
              <a:rPr lang="nl-NL" smtClean="0"/>
              <a:t>Klik om de stijl te bewerken</a:t>
            </a:r>
            <a:endParaRPr lang="nl-NL"/>
          </a:p>
        </p:txBody>
      </p:sp>
      <p:sp>
        <p:nvSpPr>
          <p:cNvPr id="3" name="Tijdelijke aanduiding voor SmartArt 2"/>
          <p:cNvSpPr>
            <a:spLocks noGrp="1"/>
          </p:cNvSpPr>
          <p:nvPr>
            <p:ph type="dgm" idx="1"/>
          </p:nvPr>
        </p:nvSpPr>
        <p:spPr>
          <a:xfrm>
            <a:off x="914400" y="2057400"/>
            <a:ext cx="10363200" cy="4038600"/>
          </a:xfrm>
        </p:spPr>
        <p:txBody>
          <a:bodyPr/>
          <a:lstStyle/>
          <a:p>
            <a:pPr lvl="0"/>
            <a:endParaRPr lang="nl-NL" noProof="0" smtClean="0"/>
          </a:p>
        </p:txBody>
      </p:sp>
      <p:sp>
        <p:nvSpPr>
          <p:cNvPr id="4" name="Rectangle 7"/>
          <p:cNvSpPr>
            <a:spLocks noGrp="1" noChangeArrowheads="1"/>
          </p:cNvSpPr>
          <p:nvPr>
            <p:ph type="dt" sz="half" idx="10"/>
          </p:nvPr>
        </p:nvSpPr>
        <p:spPr>
          <a:xfrm>
            <a:off x="914400" y="6248400"/>
            <a:ext cx="2540000" cy="457200"/>
          </a:xfrm>
          <a:prstGeom prst="rect">
            <a:avLst/>
          </a:prstGeom>
        </p:spPr>
        <p:txBody>
          <a:bodyPr/>
          <a:lstStyle>
            <a:lvl1pPr eaLnBrk="1" hangingPunct="1">
              <a:defRPr>
                <a:solidFill>
                  <a:prstClr val="black"/>
                </a:solidFill>
                <a:cs typeface="+mn-cs"/>
              </a:defRPr>
            </a:lvl1pPr>
          </a:lstStyle>
          <a:p>
            <a:pPr fontAlgn="base">
              <a:spcBef>
                <a:spcPct val="0"/>
              </a:spcBef>
              <a:spcAft>
                <a:spcPct val="0"/>
              </a:spcAft>
              <a:defRPr/>
            </a:pPr>
            <a:endParaRPr lang="en-GB" sz="2400">
              <a:latin typeface="Times New Roman" panose="02020603050405020304" pitchFamily="18" charset="0"/>
            </a:endParaRPr>
          </a:p>
        </p:txBody>
      </p:sp>
      <p:sp>
        <p:nvSpPr>
          <p:cNvPr id="5" name="Rectangle 8"/>
          <p:cNvSpPr>
            <a:spLocks noGrp="1" noChangeArrowheads="1"/>
          </p:cNvSpPr>
          <p:nvPr>
            <p:ph type="sldNum" sz="quarter" idx="11"/>
          </p:nvPr>
        </p:nvSpPr>
        <p:spPr>
          <a:xfrm>
            <a:off x="8737600" y="6248400"/>
            <a:ext cx="2540000" cy="457200"/>
          </a:xfrm>
          <a:prstGeom prst="rect">
            <a:avLst/>
          </a:prstGeom>
        </p:spPr>
        <p:txBody>
          <a:bodyPr/>
          <a:lstStyle>
            <a:lvl1pPr eaLnBrk="1" hangingPunct="1">
              <a:defRPr>
                <a:solidFill>
                  <a:prstClr val="black"/>
                </a:solidFill>
                <a:cs typeface="+mn-cs"/>
              </a:defRPr>
            </a:lvl1pPr>
          </a:lstStyle>
          <a:p>
            <a:pPr fontAlgn="base">
              <a:spcBef>
                <a:spcPct val="0"/>
              </a:spcBef>
              <a:spcAft>
                <a:spcPct val="0"/>
              </a:spcAft>
              <a:defRPr/>
            </a:pPr>
            <a:fld id="{281644B0-0281-4F40-A476-6723AF434DB3}" type="slidenum">
              <a:rPr lang="en-GB" sz="2400">
                <a:latin typeface="Times New Roman" panose="02020603050405020304" pitchFamily="18" charset="0"/>
              </a:rPr>
              <a:pPr fontAlgn="base">
                <a:spcBef>
                  <a:spcPct val="0"/>
                </a:spcBef>
                <a:spcAft>
                  <a:spcPct val="0"/>
                </a:spcAft>
                <a:defRPr/>
              </a:pPr>
              <a:t>‹nr.›</a:t>
            </a:fld>
            <a:endParaRPr lang="en-GB" sz="2400">
              <a:latin typeface="Times New Roman" panose="02020603050405020304" pitchFamily="18" charset="0"/>
            </a:endParaRPr>
          </a:p>
        </p:txBody>
      </p:sp>
    </p:spTree>
    <p:extLst>
      <p:ext uri="{BB962C8B-B14F-4D97-AF65-F5344CB8AC3E}">
        <p14:creationId xmlns:p14="http://schemas.microsoft.com/office/powerpoint/2010/main" val="397797040"/>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grpSp>
        <p:nvGrpSpPr>
          <p:cNvPr id="4" name="Group 2"/>
          <p:cNvGrpSpPr>
            <a:grpSpLocks/>
          </p:cNvGrpSpPr>
          <p:nvPr/>
        </p:nvGrpSpPr>
        <p:grpSpPr bwMode="auto">
          <a:xfrm>
            <a:off x="948267" y="211139"/>
            <a:ext cx="10295467" cy="841375"/>
            <a:chOff x="485" y="142"/>
            <a:chExt cx="5270" cy="530"/>
          </a:xfrm>
        </p:grpSpPr>
        <p:sp>
          <p:nvSpPr>
            <p:cNvPr id="5" name="Line 3"/>
            <p:cNvSpPr>
              <a:spLocks noChangeShapeType="1"/>
            </p:cNvSpPr>
            <p:nvPr/>
          </p:nvSpPr>
          <p:spPr bwMode="black">
            <a:xfrm>
              <a:off x="485" y="672"/>
              <a:ext cx="527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latin typeface="Times New Roman" panose="02020603050405020304" pitchFamily="18" charset="0"/>
                <a:cs typeface="Arial" panose="020B0604020202020204" pitchFamily="34" charset="0"/>
              </a:endParaRPr>
            </a:p>
          </p:txBody>
        </p:sp>
        <p:pic>
          <p:nvPicPr>
            <p:cNvPr id="6" name="Picture 4" descr="1#UvT_PMS"/>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gray">
            <a:xfrm>
              <a:off x="2216" y="142"/>
              <a:ext cx="1816"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25" name="Rectangle 5"/>
          <p:cNvSpPr>
            <a:spLocks noGrp="1" noChangeArrowheads="1"/>
          </p:cNvSpPr>
          <p:nvPr>
            <p:ph type="ctrTitle"/>
          </p:nvPr>
        </p:nvSpPr>
        <p:spPr>
          <a:xfrm>
            <a:off x="948267" y="1674813"/>
            <a:ext cx="10295467" cy="1160462"/>
          </a:xfrm>
        </p:spPr>
        <p:txBody>
          <a:bodyPr/>
          <a:lstStyle>
            <a:lvl1pPr>
              <a:defRPr/>
            </a:lvl1pPr>
          </a:lstStyle>
          <a:p>
            <a:r>
              <a:rPr lang="en-GB"/>
              <a:t>Click to edit Master title style</a:t>
            </a:r>
          </a:p>
        </p:txBody>
      </p:sp>
      <p:sp>
        <p:nvSpPr>
          <p:cNvPr id="5126" name="Rectangle 6"/>
          <p:cNvSpPr>
            <a:spLocks noGrp="1" noChangeArrowheads="1"/>
          </p:cNvSpPr>
          <p:nvPr>
            <p:ph type="subTitle" idx="1"/>
          </p:nvPr>
        </p:nvSpPr>
        <p:spPr>
          <a:xfrm>
            <a:off x="1896533" y="3113088"/>
            <a:ext cx="8534400" cy="2532062"/>
          </a:xfrm>
        </p:spPr>
        <p:txBody>
          <a:bodyPr/>
          <a:lstStyle>
            <a:lvl1pPr marL="0" indent="0" algn="ctr">
              <a:buFontTx/>
              <a:buNone/>
              <a:defRPr/>
            </a:lvl1pPr>
          </a:lstStyle>
          <a:p>
            <a:r>
              <a:rPr lang="en-GB"/>
              <a:t>Click to edit Master subtitle style</a:t>
            </a:r>
          </a:p>
        </p:txBody>
      </p:sp>
      <p:sp>
        <p:nvSpPr>
          <p:cNvPr id="7" name="Rectangle 7"/>
          <p:cNvSpPr>
            <a:spLocks noGrp="1" noChangeArrowheads="1"/>
          </p:cNvSpPr>
          <p:nvPr>
            <p:ph type="dt" sz="half" idx="10"/>
          </p:nvPr>
        </p:nvSpPr>
        <p:spPr>
          <a:xfrm>
            <a:off x="948267" y="6276975"/>
            <a:ext cx="2573867" cy="476250"/>
          </a:xfrm>
        </p:spPr>
        <p:txBody>
          <a:bodyPr/>
          <a:lstStyle>
            <a:lvl1pPr eaLnBrk="0" hangingPunct="0">
              <a:defRPr>
                <a:cs typeface="Arial" panose="020B0604020202020204" pitchFamily="34" charset="0"/>
              </a:defRPr>
            </a:lvl1pPr>
          </a:lstStyle>
          <a:p>
            <a:pPr>
              <a:defRPr/>
            </a:pPr>
            <a:endParaRPr lang="en-GB"/>
          </a:p>
        </p:txBody>
      </p:sp>
      <p:sp>
        <p:nvSpPr>
          <p:cNvPr id="8" name="Rectangle 8"/>
          <p:cNvSpPr>
            <a:spLocks noGrp="1" noChangeArrowheads="1"/>
          </p:cNvSpPr>
          <p:nvPr>
            <p:ph type="sldNum" sz="quarter" idx="11"/>
          </p:nvPr>
        </p:nvSpPr>
        <p:spPr>
          <a:xfrm>
            <a:off x="8805333" y="6276975"/>
            <a:ext cx="2438400" cy="476250"/>
          </a:xfrm>
        </p:spPr>
        <p:txBody>
          <a:bodyPr/>
          <a:lstStyle>
            <a:lvl1pPr eaLnBrk="0" hangingPunct="0">
              <a:defRPr>
                <a:cs typeface="Arial" panose="020B0604020202020204" pitchFamily="34" charset="0"/>
              </a:defRPr>
            </a:lvl1pPr>
          </a:lstStyle>
          <a:p>
            <a:pPr>
              <a:defRPr/>
            </a:pPr>
            <a:fld id="{4C6A94AD-E8D4-4F08-A092-77CC3C5E8DEC}" type="slidenum">
              <a:rPr lang="en-GB"/>
              <a:pPr>
                <a:defRPr/>
              </a:pPr>
              <a:t>‹nr.›</a:t>
            </a:fld>
            <a:endParaRPr lang="en-GB"/>
          </a:p>
        </p:txBody>
      </p:sp>
    </p:spTree>
    <p:extLst>
      <p:ext uri="{BB962C8B-B14F-4D97-AF65-F5344CB8AC3E}">
        <p14:creationId xmlns:p14="http://schemas.microsoft.com/office/powerpoint/2010/main" val="3927675594"/>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7"/>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5" name="Rectangle 8"/>
          <p:cNvSpPr>
            <a:spLocks noGrp="1" noChangeArrowheads="1"/>
          </p:cNvSpPr>
          <p:nvPr>
            <p:ph type="sldNum" sz="quarter" idx="11"/>
          </p:nvPr>
        </p:nvSpPr>
        <p:spPr/>
        <p:txBody>
          <a:bodyPr/>
          <a:lstStyle>
            <a:lvl1pPr eaLnBrk="0" hangingPunct="0">
              <a:defRPr>
                <a:cs typeface="Arial" panose="020B0604020202020204" pitchFamily="34" charset="0"/>
              </a:defRPr>
            </a:lvl1pPr>
          </a:lstStyle>
          <a:p>
            <a:pPr>
              <a:defRPr/>
            </a:pPr>
            <a:fld id="{B82D208C-3C37-434F-9AD1-D2F2E943643F}" type="slidenum">
              <a:rPr lang="en-GB"/>
              <a:pPr>
                <a:defRPr/>
              </a:pPr>
              <a:t>‹nr.›</a:t>
            </a:fld>
            <a:endParaRPr lang="en-GB"/>
          </a:p>
        </p:txBody>
      </p:sp>
    </p:spTree>
    <p:extLst>
      <p:ext uri="{BB962C8B-B14F-4D97-AF65-F5344CB8AC3E}">
        <p14:creationId xmlns:p14="http://schemas.microsoft.com/office/powerpoint/2010/main" val="1595924401"/>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smtClean="0"/>
              <a:t>Klik om de modelstijlen te bewerken</a:t>
            </a:r>
          </a:p>
        </p:txBody>
      </p:sp>
      <p:sp>
        <p:nvSpPr>
          <p:cNvPr id="4" name="Rectangle 7"/>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5" name="Rectangle 8"/>
          <p:cNvSpPr>
            <a:spLocks noGrp="1" noChangeArrowheads="1"/>
          </p:cNvSpPr>
          <p:nvPr>
            <p:ph type="sldNum" sz="quarter" idx="11"/>
          </p:nvPr>
        </p:nvSpPr>
        <p:spPr/>
        <p:txBody>
          <a:bodyPr/>
          <a:lstStyle>
            <a:lvl1pPr eaLnBrk="0" hangingPunct="0">
              <a:defRPr>
                <a:cs typeface="Arial" panose="020B0604020202020204" pitchFamily="34" charset="0"/>
              </a:defRPr>
            </a:lvl1pPr>
          </a:lstStyle>
          <a:p>
            <a:pPr>
              <a:defRPr/>
            </a:pPr>
            <a:fld id="{41F2E7C3-00B0-4CD4-9432-B24D8FC95029}" type="slidenum">
              <a:rPr lang="en-GB"/>
              <a:pPr>
                <a:defRPr/>
              </a:pPr>
              <a:t>‹nr.›</a:t>
            </a:fld>
            <a:endParaRPr lang="en-GB"/>
          </a:p>
        </p:txBody>
      </p:sp>
    </p:spTree>
    <p:extLst>
      <p:ext uri="{BB962C8B-B14F-4D97-AF65-F5344CB8AC3E}">
        <p14:creationId xmlns:p14="http://schemas.microsoft.com/office/powerpoint/2010/main" val="2173201054"/>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914400" y="2057400"/>
            <a:ext cx="508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6197600" y="2057400"/>
            <a:ext cx="508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Rectangle 7"/>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6" name="Rectangle 8"/>
          <p:cNvSpPr>
            <a:spLocks noGrp="1" noChangeArrowheads="1"/>
          </p:cNvSpPr>
          <p:nvPr>
            <p:ph type="sldNum" sz="quarter" idx="11"/>
          </p:nvPr>
        </p:nvSpPr>
        <p:spPr/>
        <p:txBody>
          <a:bodyPr/>
          <a:lstStyle>
            <a:lvl1pPr eaLnBrk="0" hangingPunct="0">
              <a:defRPr>
                <a:cs typeface="Arial" panose="020B0604020202020204" pitchFamily="34" charset="0"/>
              </a:defRPr>
            </a:lvl1pPr>
          </a:lstStyle>
          <a:p>
            <a:pPr>
              <a:defRPr/>
            </a:pPr>
            <a:fld id="{76DDE948-A099-4137-8C67-C332C138C252}" type="slidenum">
              <a:rPr lang="en-GB"/>
              <a:pPr>
                <a:defRPr/>
              </a:pPr>
              <a:t>‹nr.›</a:t>
            </a:fld>
            <a:endParaRPr lang="en-GB"/>
          </a:p>
        </p:txBody>
      </p:sp>
    </p:spTree>
    <p:extLst>
      <p:ext uri="{BB962C8B-B14F-4D97-AF65-F5344CB8AC3E}">
        <p14:creationId xmlns:p14="http://schemas.microsoft.com/office/powerpoint/2010/main" val="2318989806"/>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Rectangle 7"/>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8" name="Rectangle 8"/>
          <p:cNvSpPr>
            <a:spLocks noGrp="1" noChangeArrowheads="1"/>
          </p:cNvSpPr>
          <p:nvPr>
            <p:ph type="sldNum" sz="quarter" idx="11"/>
          </p:nvPr>
        </p:nvSpPr>
        <p:spPr/>
        <p:txBody>
          <a:bodyPr/>
          <a:lstStyle>
            <a:lvl1pPr eaLnBrk="0" hangingPunct="0">
              <a:defRPr>
                <a:cs typeface="Arial" panose="020B0604020202020204" pitchFamily="34" charset="0"/>
              </a:defRPr>
            </a:lvl1pPr>
          </a:lstStyle>
          <a:p>
            <a:pPr>
              <a:defRPr/>
            </a:pPr>
            <a:fld id="{6E9C662F-30B6-44D3-BC65-04BE0AD6A94B}" type="slidenum">
              <a:rPr lang="en-GB"/>
              <a:pPr>
                <a:defRPr/>
              </a:pPr>
              <a:t>‹nr.›</a:t>
            </a:fld>
            <a:endParaRPr lang="en-GB"/>
          </a:p>
        </p:txBody>
      </p:sp>
    </p:spTree>
    <p:extLst>
      <p:ext uri="{BB962C8B-B14F-4D97-AF65-F5344CB8AC3E}">
        <p14:creationId xmlns:p14="http://schemas.microsoft.com/office/powerpoint/2010/main" val="386986737"/>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Rectangle 7"/>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4" name="Rectangle 8"/>
          <p:cNvSpPr>
            <a:spLocks noGrp="1" noChangeArrowheads="1"/>
          </p:cNvSpPr>
          <p:nvPr>
            <p:ph type="sldNum" sz="quarter" idx="11"/>
          </p:nvPr>
        </p:nvSpPr>
        <p:spPr/>
        <p:txBody>
          <a:bodyPr/>
          <a:lstStyle>
            <a:lvl1pPr eaLnBrk="0" hangingPunct="0">
              <a:defRPr>
                <a:cs typeface="Arial" panose="020B0604020202020204" pitchFamily="34" charset="0"/>
              </a:defRPr>
            </a:lvl1pPr>
          </a:lstStyle>
          <a:p>
            <a:pPr>
              <a:defRPr/>
            </a:pPr>
            <a:fld id="{1838BEDF-9340-4E82-90D1-68F0A75C578B}" type="slidenum">
              <a:rPr lang="en-GB"/>
              <a:pPr>
                <a:defRPr/>
              </a:pPr>
              <a:t>‹nr.›</a:t>
            </a:fld>
            <a:endParaRPr lang="en-GB"/>
          </a:p>
        </p:txBody>
      </p:sp>
    </p:spTree>
    <p:extLst>
      <p:ext uri="{BB962C8B-B14F-4D97-AF65-F5344CB8AC3E}">
        <p14:creationId xmlns:p14="http://schemas.microsoft.com/office/powerpoint/2010/main" val="235218714"/>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3" name="Rectangle 8"/>
          <p:cNvSpPr>
            <a:spLocks noGrp="1" noChangeArrowheads="1"/>
          </p:cNvSpPr>
          <p:nvPr>
            <p:ph type="sldNum" sz="quarter" idx="11"/>
          </p:nvPr>
        </p:nvSpPr>
        <p:spPr/>
        <p:txBody>
          <a:bodyPr/>
          <a:lstStyle>
            <a:lvl1pPr eaLnBrk="0" hangingPunct="0">
              <a:defRPr>
                <a:cs typeface="Arial" panose="020B0604020202020204" pitchFamily="34" charset="0"/>
              </a:defRPr>
            </a:lvl1pPr>
          </a:lstStyle>
          <a:p>
            <a:pPr>
              <a:defRPr/>
            </a:pPr>
            <a:fld id="{71DE311C-3446-48EB-A730-E86B43E76728}" type="slidenum">
              <a:rPr lang="en-GB"/>
              <a:pPr>
                <a:defRPr/>
              </a:pPr>
              <a:t>‹nr.›</a:t>
            </a:fld>
            <a:endParaRPr lang="en-GB"/>
          </a:p>
        </p:txBody>
      </p:sp>
    </p:spTree>
    <p:extLst>
      <p:ext uri="{BB962C8B-B14F-4D97-AF65-F5344CB8AC3E}">
        <p14:creationId xmlns:p14="http://schemas.microsoft.com/office/powerpoint/2010/main" val="176356251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en grafiek">
    <p:bg>
      <p:bgPr>
        <a:solidFill>
          <a:schemeClr val="tx2"/>
        </a:solidFill>
        <a:effectLst/>
      </p:bgPr>
    </p:bg>
    <p:spTree>
      <p:nvGrpSpPr>
        <p:cNvPr id="1" name=""/>
        <p:cNvGrpSpPr/>
        <p:nvPr/>
      </p:nvGrpSpPr>
      <p:grpSpPr>
        <a:xfrm>
          <a:off x="0" y="0"/>
          <a:ext cx="0" cy="0"/>
          <a:chOff x="0" y="0"/>
          <a:chExt cx="0" cy="0"/>
        </a:xfrm>
      </p:grpSpPr>
      <p:sp>
        <p:nvSpPr>
          <p:cNvPr id="5" name="Freeform 2"/>
          <p:cNvSpPr>
            <a:spLocks/>
          </p:cNvSpPr>
          <p:nvPr/>
        </p:nvSpPr>
        <p:spPr bwMode="auto">
          <a:xfrm>
            <a:off x="0" y="477838"/>
            <a:ext cx="12192000" cy="6380162"/>
          </a:xfrm>
          <a:custGeom>
            <a:avLst/>
            <a:gdLst>
              <a:gd name="T0" fmla="*/ 192 w 3841"/>
              <a:gd name="T1" fmla="*/ 200 h 2680"/>
              <a:gd name="T2" fmla="*/ 0 w 3841"/>
              <a:gd name="T3" fmla="*/ 0 h 2680"/>
              <a:gd name="T4" fmla="*/ 0 w 3841"/>
              <a:gd name="T5" fmla="*/ 2680 h 2680"/>
              <a:gd name="T6" fmla="*/ 3841 w 3841"/>
              <a:gd name="T7" fmla="*/ 2680 h 2680"/>
              <a:gd name="T8" fmla="*/ 3841 w 3841"/>
              <a:gd name="T9" fmla="*/ 200 h 2680"/>
              <a:gd name="T10" fmla="*/ 192 w 3841"/>
              <a:gd name="T11" fmla="*/ 200 h 26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41" h="2680">
                <a:moveTo>
                  <a:pt x="192" y="200"/>
                </a:moveTo>
                <a:lnTo>
                  <a:pt x="0" y="0"/>
                </a:lnTo>
                <a:lnTo>
                  <a:pt x="0" y="2680"/>
                </a:lnTo>
                <a:lnTo>
                  <a:pt x="3841" y="2680"/>
                </a:lnTo>
                <a:lnTo>
                  <a:pt x="3841" y="200"/>
                </a:lnTo>
                <a:lnTo>
                  <a:pt x="192" y="200"/>
                </a:lnTo>
                <a:close/>
              </a:path>
            </a:pathLst>
          </a:custGeom>
          <a:solidFill>
            <a:srgbClr val="FFFFFF"/>
          </a:solidFill>
          <a:ln w="12700">
            <a:noFill/>
            <a:prstDash val="solid"/>
            <a:round/>
            <a:headEnd/>
            <a:tailEnd/>
          </a:ln>
        </p:spPr>
        <p:txBody>
          <a:bodyPr/>
          <a:lstStyle/>
          <a:p>
            <a:endParaRPr lang="nl-NL" sz="1800"/>
          </a:p>
        </p:txBody>
      </p:sp>
      <p:pic>
        <p:nvPicPr>
          <p:cNvPr id="6" name="Picture 4" descr="02-UTI_Basisvormen_powerpoint_03.png"/>
          <p:cNvPicPr>
            <a:picLocks noChangeAspect="1"/>
          </p:cNvPicPr>
          <p:nvPr/>
        </p:nvPicPr>
        <p:blipFill>
          <a:blip r:embed="rId2" cstate="email"/>
          <a:srcRect/>
          <a:stretch>
            <a:fillRect/>
          </a:stretch>
        </p:blipFill>
        <p:spPr bwMode="auto">
          <a:xfrm>
            <a:off x="635000" y="6061075"/>
            <a:ext cx="3386667" cy="711200"/>
          </a:xfrm>
          <a:prstGeom prst="rect">
            <a:avLst/>
          </a:prstGeom>
          <a:noFill/>
          <a:ln w="9525">
            <a:noFill/>
            <a:miter lim="800000"/>
            <a:headEnd/>
            <a:tailEnd/>
          </a:ln>
        </p:spPr>
      </p:pic>
      <p:sp>
        <p:nvSpPr>
          <p:cNvPr id="3" name="Content Placeholder 2"/>
          <p:cNvSpPr>
            <a:spLocks noGrp="1"/>
          </p:cNvSpPr>
          <p:nvPr>
            <p:ph sz="half" idx="1"/>
          </p:nvPr>
        </p:nvSpPr>
        <p:spPr>
          <a:xfrm>
            <a:off x="609600" y="1234800"/>
            <a:ext cx="5384800" cy="4678638"/>
          </a:xfrm>
        </p:spPr>
        <p:txBody>
          <a:bodyPr>
            <a:normAutofit/>
          </a:bodyPr>
          <a:lstStyle>
            <a:lvl1pPr>
              <a:spcAft>
                <a:spcPts val="600"/>
              </a:spcAft>
              <a:defRPr sz="2000"/>
            </a:lvl1pPr>
            <a:lvl2pPr>
              <a:spcAft>
                <a:spcPts val="600"/>
              </a:spcAft>
              <a:defRPr sz="2000"/>
            </a:lvl2pPr>
            <a:lvl3pPr>
              <a:spcAft>
                <a:spcPts val="600"/>
              </a:spcAft>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9" name="Title 1"/>
          <p:cNvSpPr>
            <a:spLocks noGrp="1"/>
          </p:cNvSpPr>
          <p:nvPr>
            <p:ph type="title"/>
          </p:nvPr>
        </p:nvSpPr>
        <p:spPr>
          <a:xfrm>
            <a:off x="609600" y="-1842"/>
            <a:ext cx="10972800" cy="952242"/>
          </a:xfrm>
        </p:spPr>
        <p:txBody>
          <a:bodyPr>
            <a:normAutofit/>
          </a:bodyPr>
          <a:lstStyle>
            <a:lvl1pPr algn="l">
              <a:defRPr sz="32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15" name="Chart Placeholder 14"/>
          <p:cNvSpPr>
            <a:spLocks noGrp="1"/>
          </p:cNvSpPr>
          <p:nvPr>
            <p:ph type="chart" sz="quarter" idx="13"/>
          </p:nvPr>
        </p:nvSpPr>
        <p:spPr>
          <a:xfrm>
            <a:off x="6637867" y="950914"/>
            <a:ext cx="5554133" cy="4962525"/>
          </a:xfrm>
        </p:spPr>
        <p:txBody>
          <a:bodyPr rtlCol="0">
            <a:normAutofit/>
          </a:bodyPr>
          <a:lstStyle/>
          <a:p>
            <a:pPr lvl="0"/>
            <a:r>
              <a:rPr lang="en-US" noProof="0" smtClean="0"/>
              <a:t>Click icon to add chart</a:t>
            </a:r>
            <a:endParaRPr lang="en-US" noProof="0"/>
          </a:p>
        </p:txBody>
      </p:sp>
      <p:sp>
        <p:nvSpPr>
          <p:cNvPr id="7" name="Footer Placeholder 4"/>
          <p:cNvSpPr>
            <a:spLocks noGrp="1"/>
          </p:cNvSpPr>
          <p:nvPr>
            <p:ph type="ftr" sz="quarter" idx="14"/>
          </p:nvPr>
        </p:nvSpPr>
        <p:spPr>
          <a:xfrm>
            <a:off x="4165600" y="6257926"/>
            <a:ext cx="2751667" cy="365125"/>
          </a:xfrm>
          <a:prstGeom prst="rect">
            <a:avLst/>
          </a:prstGeom>
        </p:spPr>
        <p:txBody>
          <a:bodyPr/>
          <a:lstStyle>
            <a:lvl1pPr algn="r" fontAlgn="auto">
              <a:spcBef>
                <a:spcPts val="0"/>
              </a:spcBef>
              <a:spcAft>
                <a:spcPts val="0"/>
              </a:spcAft>
              <a:defRPr sz="1200" smtClean="0">
                <a:solidFill>
                  <a:srgbClr val="CC9933"/>
                </a:solidFill>
                <a:latin typeface="Arial" pitchFamily="34" charset="0"/>
                <a:ea typeface="+mn-ea"/>
                <a:cs typeface="Arial" pitchFamily="34" charset="0"/>
              </a:defRPr>
            </a:lvl1pPr>
          </a:lstStyle>
          <a:p>
            <a:endParaRPr lang="en-US"/>
          </a:p>
        </p:txBody>
      </p:sp>
      <p:sp>
        <p:nvSpPr>
          <p:cNvPr id="8" name="Slide Number Placeholder 5"/>
          <p:cNvSpPr>
            <a:spLocks noGrp="1"/>
          </p:cNvSpPr>
          <p:nvPr>
            <p:ph type="sldNum" sz="quarter" idx="15"/>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a:defRPr sz="1200">
                <a:solidFill>
                  <a:srgbClr val="CC9933"/>
                </a:solidFill>
                <a:latin typeface="Arial" pitchFamily="34" charset="0"/>
                <a:cs typeface="Arial" pitchFamily="34" charset="0"/>
              </a:defRPr>
            </a:lvl1pPr>
          </a:lstStyle>
          <a:p>
            <a:fld id="{51AA7719-AFE3-4547-AE92-90A715E93671}" type="slidenum">
              <a:rPr lang="en-US" smtClean="0"/>
              <a:t>‹nr.›</a:t>
            </a:fld>
            <a:endParaRPr lang="en-US"/>
          </a:p>
        </p:txBody>
      </p:sp>
      <p:sp>
        <p:nvSpPr>
          <p:cNvPr id="10" name="Date Placeholder 3"/>
          <p:cNvSpPr>
            <a:spLocks noGrp="1"/>
          </p:cNvSpPr>
          <p:nvPr>
            <p:ph type="dt" sz="half" idx="16"/>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a:defRPr sz="1200">
                <a:solidFill>
                  <a:srgbClr val="CC9933"/>
                </a:solidFill>
                <a:latin typeface="Arial" pitchFamily="34" charset="0"/>
                <a:cs typeface="Arial" pitchFamily="34" charset="0"/>
              </a:defRPr>
            </a:lvl1pPr>
          </a:lstStyle>
          <a:p>
            <a:fld id="{807FF157-3563-465D-9FE7-71F957E782A7}" type="datetimeFigureOut">
              <a:rPr lang="en-US" smtClean="0"/>
              <a:t>11/7/2016</a:t>
            </a:fld>
            <a:endParaRPr lang="en-US"/>
          </a:p>
        </p:txBody>
      </p:sp>
    </p:spTree>
    <p:extLst>
      <p:ext uri="{BB962C8B-B14F-4D97-AF65-F5344CB8AC3E}">
        <p14:creationId xmlns:p14="http://schemas.microsoft.com/office/powerpoint/2010/main" val="354964465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Rectangle 7"/>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6" name="Rectangle 8"/>
          <p:cNvSpPr>
            <a:spLocks noGrp="1" noChangeArrowheads="1"/>
          </p:cNvSpPr>
          <p:nvPr>
            <p:ph type="sldNum" sz="quarter" idx="11"/>
          </p:nvPr>
        </p:nvSpPr>
        <p:spPr/>
        <p:txBody>
          <a:bodyPr/>
          <a:lstStyle>
            <a:lvl1pPr eaLnBrk="0" hangingPunct="0">
              <a:defRPr>
                <a:cs typeface="Arial" panose="020B0604020202020204" pitchFamily="34" charset="0"/>
              </a:defRPr>
            </a:lvl1pPr>
          </a:lstStyle>
          <a:p>
            <a:pPr>
              <a:defRPr/>
            </a:pPr>
            <a:fld id="{9FC97E3F-07B9-4725-A59D-22BE349FDA11}" type="slidenum">
              <a:rPr lang="en-GB"/>
              <a:pPr>
                <a:defRPr/>
              </a:pPr>
              <a:t>‹nr.›</a:t>
            </a:fld>
            <a:endParaRPr lang="en-GB"/>
          </a:p>
        </p:txBody>
      </p:sp>
    </p:spTree>
    <p:extLst>
      <p:ext uri="{BB962C8B-B14F-4D97-AF65-F5344CB8AC3E}">
        <p14:creationId xmlns:p14="http://schemas.microsoft.com/office/powerpoint/2010/main" val="1396631844"/>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smtClean="0"/>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Rectangle 7"/>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6" name="Rectangle 8"/>
          <p:cNvSpPr>
            <a:spLocks noGrp="1" noChangeArrowheads="1"/>
          </p:cNvSpPr>
          <p:nvPr>
            <p:ph type="sldNum" sz="quarter" idx="11"/>
          </p:nvPr>
        </p:nvSpPr>
        <p:spPr/>
        <p:txBody>
          <a:bodyPr/>
          <a:lstStyle>
            <a:lvl1pPr eaLnBrk="0" hangingPunct="0">
              <a:defRPr>
                <a:cs typeface="Arial" panose="020B0604020202020204" pitchFamily="34" charset="0"/>
              </a:defRPr>
            </a:lvl1pPr>
          </a:lstStyle>
          <a:p>
            <a:pPr>
              <a:defRPr/>
            </a:pPr>
            <a:fld id="{DC00D1A3-8FF3-442E-83F4-4EA49230264B}" type="slidenum">
              <a:rPr lang="en-GB"/>
              <a:pPr>
                <a:defRPr/>
              </a:pPr>
              <a:t>‹nr.›</a:t>
            </a:fld>
            <a:endParaRPr lang="en-GB"/>
          </a:p>
        </p:txBody>
      </p:sp>
    </p:spTree>
    <p:extLst>
      <p:ext uri="{BB962C8B-B14F-4D97-AF65-F5344CB8AC3E}">
        <p14:creationId xmlns:p14="http://schemas.microsoft.com/office/powerpoint/2010/main" val="3141042633"/>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7"/>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5" name="Rectangle 8"/>
          <p:cNvSpPr>
            <a:spLocks noGrp="1" noChangeArrowheads="1"/>
          </p:cNvSpPr>
          <p:nvPr>
            <p:ph type="sldNum" sz="quarter" idx="11"/>
          </p:nvPr>
        </p:nvSpPr>
        <p:spPr/>
        <p:txBody>
          <a:bodyPr/>
          <a:lstStyle>
            <a:lvl1pPr eaLnBrk="0" hangingPunct="0">
              <a:defRPr>
                <a:cs typeface="Arial" panose="020B0604020202020204" pitchFamily="34" charset="0"/>
              </a:defRPr>
            </a:lvl1pPr>
          </a:lstStyle>
          <a:p>
            <a:pPr>
              <a:defRPr/>
            </a:pPr>
            <a:fld id="{FB596B5D-CC48-4718-A2BE-720252CB804E}" type="slidenum">
              <a:rPr lang="en-GB"/>
              <a:pPr>
                <a:defRPr/>
              </a:pPr>
              <a:t>‹nr.›</a:t>
            </a:fld>
            <a:endParaRPr lang="en-GB"/>
          </a:p>
        </p:txBody>
      </p:sp>
    </p:spTree>
    <p:extLst>
      <p:ext uri="{BB962C8B-B14F-4D97-AF65-F5344CB8AC3E}">
        <p14:creationId xmlns:p14="http://schemas.microsoft.com/office/powerpoint/2010/main" val="3029292240"/>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686800" y="1271588"/>
            <a:ext cx="2590800" cy="4824412"/>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914400" y="1271588"/>
            <a:ext cx="7569200" cy="4824412"/>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7"/>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5" name="Rectangle 8"/>
          <p:cNvSpPr>
            <a:spLocks noGrp="1" noChangeArrowheads="1"/>
          </p:cNvSpPr>
          <p:nvPr>
            <p:ph type="sldNum" sz="quarter" idx="11"/>
          </p:nvPr>
        </p:nvSpPr>
        <p:spPr/>
        <p:txBody>
          <a:bodyPr/>
          <a:lstStyle>
            <a:lvl1pPr eaLnBrk="0" hangingPunct="0">
              <a:defRPr>
                <a:cs typeface="Arial" panose="020B0604020202020204" pitchFamily="34" charset="0"/>
              </a:defRPr>
            </a:lvl1pPr>
          </a:lstStyle>
          <a:p>
            <a:pPr>
              <a:defRPr/>
            </a:pPr>
            <a:fld id="{948021AD-08F6-4ED7-B657-CB8989463F72}" type="slidenum">
              <a:rPr lang="en-GB"/>
              <a:pPr>
                <a:defRPr/>
              </a:pPr>
              <a:t>‹nr.›</a:t>
            </a:fld>
            <a:endParaRPr lang="en-GB"/>
          </a:p>
        </p:txBody>
      </p:sp>
    </p:spTree>
    <p:extLst>
      <p:ext uri="{BB962C8B-B14F-4D97-AF65-F5344CB8AC3E}">
        <p14:creationId xmlns:p14="http://schemas.microsoft.com/office/powerpoint/2010/main" val="266908796"/>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dgm" preserve="1">
  <p:cSld name="Titel en diagram of organigram">
    <p:spTree>
      <p:nvGrpSpPr>
        <p:cNvPr id="1" name=""/>
        <p:cNvGrpSpPr/>
        <p:nvPr/>
      </p:nvGrpSpPr>
      <p:grpSpPr>
        <a:xfrm>
          <a:off x="0" y="0"/>
          <a:ext cx="0" cy="0"/>
          <a:chOff x="0" y="0"/>
          <a:chExt cx="0" cy="0"/>
        </a:xfrm>
      </p:grpSpPr>
      <p:sp>
        <p:nvSpPr>
          <p:cNvPr id="2" name="Titel 1"/>
          <p:cNvSpPr>
            <a:spLocks noGrp="1"/>
          </p:cNvSpPr>
          <p:nvPr>
            <p:ph type="title"/>
          </p:nvPr>
        </p:nvSpPr>
        <p:spPr>
          <a:xfrm>
            <a:off x="914400" y="1271588"/>
            <a:ext cx="10363200" cy="633412"/>
          </a:xfrm>
        </p:spPr>
        <p:txBody>
          <a:bodyPr/>
          <a:lstStyle/>
          <a:p>
            <a:r>
              <a:rPr lang="nl-NL" smtClean="0"/>
              <a:t>Klik om de stijl te bewerken</a:t>
            </a:r>
            <a:endParaRPr lang="nl-NL"/>
          </a:p>
        </p:txBody>
      </p:sp>
      <p:sp>
        <p:nvSpPr>
          <p:cNvPr id="3" name="Tijdelijke aanduiding voor SmartArt 2"/>
          <p:cNvSpPr>
            <a:spLocks noGrp="1"/>
          </p:cNvSpPr>
          <p:nvPr>
            <p:ph type="dgm" idx="1"/>
          </p:nvPr>
        </p:nvSpPr>
        <p:spPr>
          <a:xfrm>
            <a:off x="914400" y="2057400"/>
            <a:ext cx="10363200" cy="4038600"/>
          </a:xfrm>
        </p:spPr>
        <p:txBody>
          <a:bodyPr/>
          <a:lstStyle/>
          <a:p>
            <a:pPr lvl="0"/>
            <a:endParaRPr lang="nl-NL" noProof="0" smtClean="0"/>
          </a:p>
        </p:txBody>
      </p:sp>
      <p:sp>
        <p:nvSpPr>
          <p:cNvPr id="4" name="Rectangle 7"/>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5" name="Rectangle 8"/>
          <p:cNvSpPr>
            <a:spLocks noGrp="1" noChangeArrowheads="1"/>
          </p:cNvSpPr>
          <p:nvPr>
            <p:ph type="sldNum" sz="quarter" idx="11"/>
          </p:nvPr>
        </p:nvSpPr>
        <p:spPr/>
        <p:txBody>
          <a:bodyPr/>
          <a:lstStyle>
            <a:lvl1pPr eaLnBrk="0" hangingPunct="0">
              <a:defRPr>
                <a:cs typeface="Arial" panose="020B0604020202020204" pitchFamily="34" charset="0"/>
              </a:defRPr>
            </a:lvl1pPr>
          </a:lstStyle>
          <a:p>
            <a:pPr>
              <a:defRPr/>
            </a:pPr>
            <a:fld id="{22CCDD83-7269-4B68-8DD8-38C5CCD20CB2}" type="slidenum">
              <a:rPr lang="en-GB"/>
              <a:pPr>
                <a:defRPr/>
              </a:pPr>
              <a:t>‹nr.›</a:t>
            </a:fld>
            <a:endParaRPr lang="en-GB"/>
          </a:p>
        </p:txBody>
      </p:sp>
    </p:spTree>
    <p:extLst>
      <p:ext uri="{BB962C8B-B14F-4D97-AF65-F5344CB8AC3E}">
        <p14:creationId xmlns:p14="http://schemas.microsoft.com/office/powerpoint/2010/main" val="4195943688"/>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grpSp>
        <p:nvGrpSpPr>
          <p:cNvPr id="4" name="Group 2"/>
          <p:cNvGrpSpPr>
            <a:grpSpLocks/>
          </p:cNvGrpSpPr>
          <p:nvPr/>
        </p:nvGrpSpPr>
        <p:grpSpPr bwMode="auto">
          <a:xfrm>
            <a:off x="948267" y="211139"/>
            <a:ext cx="10295467" cy="841375"/>
            <a:chOff x="485" y="142"/>
            <a:chExt cx="5270" cy="530"/>
          </a:xfrm>
        </p:grpSpPr>
        <p:sp>
          <p:nvSpPr>
            <p:cNvPr id="5" name="Line 3"/>
            <p:cNvSpPr>
              <a:spLocks noChangeShapeType="1"/>
            </p:cNvSpPr>
            <p:nvPr/>
          </p:nvSpPr>
          <p:spPr bwMode="black">
            <a:xfrm>
              <a:off x="485" y="672"/>
              <a:ext cx="527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latin typeface="Times New Roman" panose="02020603050405020304" pitchFamily="18" charset="0"/>
                <a:cs typeface="Arial" panose="020B0604020202020204" pitchFamily="34" charset="0"/>
              </a:endParaRPr>
            </a:p>
          </p:txBody>
        </p:sp>
        <p:pic>
          <p:nvPicPr>
            <p:cNvPr id="6" name="Picture 4" descr="1#UvT_PMS"/>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gray">
            <a:xfrm>
              <a:off x="2216" y="142"/>
              <a:ext cx="1816"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25" name="Rectangle 5"/>
          <p:cNvSpPr>
            <a:spLocks noGrp="1" noChangeArrowheads="1"/>
          </p:cNvSpPr>
          <p:nvPr>
            <p:ph type="ctrTitle"/>
          </p:nvPr>
        </p:nvSpPr>
        <p:spPr>
          <a:xfrm>
            <a:off x="948267" y="1674813"/>
            <a:ext cx="10295467" cy="1160462"/>
          </a:xfrm>
        </p:spPr>
        <p:txBody>
          <a:bodyPr/>
          <a:lstStyle>
            <a:lvl1pPr>
              <a:defRPr/>
            </a:lvl1pPr>
          </a:lstStyle>
          <a:p>
            <a:r>
              <a:rPr lang="en-GB"/>
              <a:t>Click to edit Master title style</a:t>
            </a:r>
          </a:p>
        </p:txBody>
      </p:sp>
      <p:sp>
        <p:nvSpPr>
          <p:cNvPr id="5126" name="Rectangle 6"/>
          <p:cNvSpPr>
            <a:spLocks noGrp="1" noChangeArrowheads="1"/>
          </p:cNvSpPr>
          <p:nvPr>
            <p:ph type="subTitle" idx="1"/>
          </p:nvPr>
        </p:nvSpPr>
        <p:spPr>
          <a:xfrm>
            <a:off x="1896533" y="3113088"/>
            <a:ext cx="8534400" cy="2532062"/>
          </a:xfrm>
        </p:spPr>
        <p:txBody>
          <a:bodyPr/>
          <a:lstStyle>
            <a:lvl1pPr marL="0" indent="0" algn="ctr">
              <a:buFontTx/>
              <a:buNone/>
              <a:defRPr/>
            </a:lvl1pPr>
          </a:lstStyle>
          <a:p>
            <a:r>
              <a:rPr lang="en-GB"/>
              <a:t>Click to edit Master subtitle style</a:t>
            </a:r>
          </a:p>
        </p:txBody>
      </p:sp>
      <p:sp>
        <p:nvSpPr>
          <p:cNvPr id="7" name="Rectangle 7"/>
          <p:cNvSpPr>
            <a:spLocks noGrp="1" noChangeArrowheads="1"/>
          </p:cNvSpPr>
          <p:nvPr>
            <p:ph type="dt" sz="half" idx="10"/>
          </p:nvPr>
        </p:nvSpPr>
        <p:spPr>
          <a:xfrm>
            <a:off x="948267" y="6276975"/>
            <a:ext cx="2573867" cy="476250"/>
          </a:xfrm>
        </p:spPr>
        <p:txBody>
          <a:bodyPr/>
          <a:lstStyle>
            <a:lvl1pPr eaLnBrk="0" hangingPunct="0">
              <a:defRPr>
                <a:cs typeface="Arial" panose="020B0604020202020204" pitchFamily="34" charset="0"/>
              </a:defRPr>
            </a:lvl1pPr>
          </a:lstStyle>
          <a:p>
            <a:pPr>
              <a:defRPr/>
            </a:pPr>
            <a:endParaRPr lang="en-GB"/>
          </a:p>
        </p:txBody>
      </p:sp>
      <p:sp>
        <p:nvSpPr>
          <p:cNvPr id="8" name="Rectangle 8"/>
          <p:cNvSpPr>
            <a:spLocks noGrp="1" noChangeArrowheads="1"/>
          </p:cNvSpPr>
          <p:nvPr>
            <p:ph type="sldNum" sz="quarter" idx="11"/>
          </p:nvPr>
        </p:nvSpPr>
        <p:spPr>
          <a:xfrm>
            <a:off x="8805333" y="6276975"/>
            <a:ext cx="2438400" cy="476250"/>
          </a:xfrm>
        </p:spPr>
        <p:txBody>
          <a:bodyPr/>
          <a:lstStyle>
            <a:lvl1pPr eaLnBrk="0" hangingPunct="0">
              <a:defRPr>
                <a:cs typeface="Arial" panose="020B0604020202020204" pitchFamily="34" charset="0"/>
              </a:defRPr>
            </a:lvl1pPr>
          </a:lstStyle>
          <a:p>
            <a:pPr>
              <a:defRPr/>
            </a:pPr>
            <a:fld id="{37E77519-80CC-4914-9DA9-D59C397CF481}" type="slidenum">
              <a:rPr lang="en-GB"/>
              <a:pPr>
                <a:defRPr/>
              </a:pPr>
              <a:t>‹nr.›</a:t>
            </a:fld>
            <a:endParaRPr lang="en-GB"/>
          </a:p>
        </p:txBody>
      </p:sp>
    </p:spTree>
    <p:extLst>
      <p:ext uri="{BB962C8B-B14F-4D97-AF65-F5344CB8AC3E}">
        <p14:creationId xmlns:p14="http://schemas.microsoft.com/office/powerpoint/2010/main" val="180603753"/>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7"/>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5" name="Rectangle 8"/>
          <p:cNvSpPr>
            <a:spLocks noGrp="1" noChangeArrowheads="1"/>
          </p:cNvSpPr>
          <p:nvPr>
            <p:ph type="sldNum" sz="quarter" idx="11"/>
          </p:nvPr>
        </p:nvSpPr>
        <p:spPr/>
        <p:txBody>
          <a:bodyPr/>
          <a:lstStyle>
            <a:lvl1pPr eaLnBrk="0" hangingPunct="0">
              <a:defRPr>
                <a:cs typeface="Arial" panose="020B0604020202020204" pitchFamily="34" charset="0"/>
              </a:defRPr>
            </a:lvl1pPr>
          </a:lstStyle>
          <a:p>
            <a:pPr>
              <a:defRPr/>
            </a:pPr>
            <a:fld id="{81D55A19-24DA-4C49-9A15-4FE64DA7A92F}" type="slidenum">
              <a:rPr lang="en-GB"/>
              <a:pPr>
                <a:defRPr/>
              </a:pPr>
              <a:t>‹nr.›</a:t>
            </a:fld>
            <a:endParaRPr lang="en-GB"/>
          </a:p>
        </p:txBody>
      </p:sp>
    </p:spTree>
    <p:extLst>
      <p:ext uri="{BB962C8B-B14F-4D97-AF65-F5344CB8AC3E}">
        <p14:creationId xmlns:p14="http://schemas.microsoft.com/office/powerpoint/2010/main" val="4240649500"/>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smtClean="0"/>
              <a:t>Klik om de modelstijlen te bewerken</a:t>
            </a:r>
          </a:p>
        </p:txBody>
      </p:sp>
      <p:sp>
        <p:nvSpPr>
          <p:cNvPr id="4" name="Rectangle 7"/>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5" name="Rectangle 8"/>
          <p:cNvSpPr>
            <a:spLocks noGrp="1" noChangeArrowheads="1"/>
          </p:cNvSpPr>
          <p:nvPr>
            <p:ph type="sldNum" sz="quarter" idx="11"/>
          </p:nvPr>
        </p:nvSpPr>
        <p:spPr/>
        <p:txBody>
          <a:bodyPr/>
          <a:lstStyle>
            <a:lvl1pPr eaLnBrk="0" hangingPunct="0">
              <a:defRPr>
                <a:cs typeface="Arial" panose="020B0604020202020204" pitchFamily="34" charset="0"/>
              </a:defRPr>
            </a:lvl1pPr>
          </a:lstStyle>
          <a:p>
            <a:pPr>
              <a:defRPr/>
            </a:pPr>
            <a:fld id="{6B0BDE82-99FE-45EF-8427-7A49BDEC9DA6}" type="slidenum">
              <a:rPr lang="en-GB"/>
              <a:pPr>
                <a:defRPr/>
              </a:pPr>
              <a:t>‹nr.›</a:t>
            </a:fld>
            <a:endParaRPr lang="en-GB"/>
          </a:p>
        </p:txBody>
      </p:sp>
    </p:spTree>
    <p:extLst>
      <p:ext uri="{BB962C8B-B14F-4D97-AF65-F5344CB8AC3E}">
        <p14:creationId xmlns:p14="http://schemas.microsoft.com/office/powerpoint/2010/main" val="764544589"/>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914400" y="2057400"/>
            <a:ext cx="508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6197600" y="2057400"/>
            <a:ext cx="508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Rectangle 7"/>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6" name="Rectangle 8"/>
          <p:cNvSpPr>
            <a:spLocks noGrp="1" noChangeArrowheads="1"/>
          </p:cNvSpPr>
          <p:nvPr>
            <p:ph type="sldNum" sz="quarter" idx="11"/>
          </p:nvPr>
        </p:nvSpPr>
        <p:spPr/>
        <p:txBody>
          <a:bodyPr/>
          <a:lstStyle>
            <a:lvl1pPr eaLnBrk="0" hangingPunct="0">
              <a:defRPr>
                <a:cs typeface="Arial" panose="020B0604020202020204" pitchFamily="34" charset="0"/>
              </a:defRPr>
            </a:lvl1pPr>
          </a:lstStyle>
          <a:p>
            <a:pPr>
              <a:defRPr/>
            </a:pPr>
            <a:fld id="{6E518B3A-BCCD-4956-B939-71CA66F00952}" type="slidenum">
              <a:rPr lang="en-GB"/>
              <a:pPr>
                <a:defRPr/>
              </a:pPr>
              <a:t>‹nr.›</a:t>
            </a:fld>
            <a:endParaRPr lang="en-GB"/>
          </a:p>
        </p:txBody>
      </p:sp>
    </p:spTree>
    <p:extLst>
      <p:ext uri="{BB962C8B-B14F-4D97-AF65-F5344CB8AC3E}">
        <p14:creationId xmlns:p14="http://schemas.microsoft.com/office/powerpoint/2010/main" val="785829023"/>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Rectangle 7"/>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8" name="Rectangle 8"/>
          <p:cNvSpPr>
            <a:spLocks noGrp="1" noChangeArrowheads="1"/>
          </p:cNvSpPr>
          <p:nvPr>
            <p:ph type="sldNum" sz="quarter" idx="11"/>
          </p:nvPr>
        </p:nvSpPr>
        <p:spPr/>
        <p:txBody>
          <a:bodyPr/>
          <a:lstStyle>
            <a:lvl1pPr eaLnBrk="0" hangingPunct="0">
              <a:defRPr>
                <a:cs typeface="Arial" panose="020B0604020202020204" pitchFamily="34" charset="0"/>
              </a:defRPr>
            </a:lvl1pPr>
          </a:lstStyle>
          <a:p>
            <a:pPr>
              <a:defRPr/>
            </a:pPr>
            <a:fld id="{54C2B55A-4F8C-4BA5-A3E4-155905DA5A81}" type="slidenum">
              <a:rPr lang="en-GB"/>
              <a:pPr>
                <a:defRPr/>
              </a:pPr>
              <a:t>‹nr.›</a:t>
            </a:fld>
            <a:endParaRPr lang="en-GB"/>
          </a:p>
        </p:txBody>
      </p:sp>
    </p:spTree>
    <p:extLst>
      <p:ext uri="{BB962C8B-B14F-4D97-AF65-F5344CB8AC3E}">
        <p14:creationId xmlns:p14="http://schemas.microsoft.com/office/powerpoint/2010/main" val="966930342"/>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2 kolom en kop">
    <p:bg>
      <p:bgPr>
        <a:solidFill>
          <a:schemeClr val="accent3"/>
        </a:solidFill>
        <a:effectLst/>
      </p:bgPr>
    </p:bg>
    <p:spTree>
      <p:nvGrpSpPr>
        <p:cNvPr id="1" name=""/>
        <p:cNvGrpSpPr/>
        <p:nvPr/>
      </p:nvGrpSpPr>
      <p:grpSpPr>
        <a:xfrm>
          <a:off x="0" y="0"/>
          <a:ext cx="0" cy="0"/>
          <a:chOff x="0" y="0"/>
          <a:chExt cx="0" cy="0"/>
        </a:xfrm>
      </p:grpSpPr>
      <p:sp>
        <p:nvSpPr>
          <p:cNvPr id="7" name="Freeform 2"/>
          <p:cNvSpPr>
            <a:spLocks/>
          </p:cNvSpPr>
          <p:nvPr/>
        </p:nvSpPr>
        <p:spPr bwMode="auto">
          <a:xfrm>
            <a:off x="0" y="477838"/>
            <a:ext cx="12192000" cy="6380162"/>
          </a:xfrm>
          <a:custGeom>
            <a:avLst/>
            <a:gdLst>
              <a:gd name="T0" fmla="*/ 192 w 3841"/>
              <a:gd name="T1" fmla="*/ 200 h 2680"/>
              <a:gd name="T2" fmla="*/ 0 w 3841"/>
              <a:gd name="T3" fmla="*/ 0 h 2680"/>
              <a:gd name="T4" fmla="*/ 0 w 3841"/>
              <a:gd name="T5" fmla="*/ 2680 h 2680"/>
              <a:gd name="T6" fmla="*/ 3841 w 3841"/>
              <a:gd name="T7" fmla="*/ 2680 h 2680"/>
              <a:gd name="T8" fmla="*/ 3841 w 3841"/>
              <a:gd name="T9" fmla="*/ 200 h 2680"/>
              <a:gd name="T10" fmla="*/ 192 w 3841"/>
              <a:gd name="T11" fmla="*/ 200 h 26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41" h="2680">
                <a:moveTo>
                  <a:pt x="192" y="200"/>
                </a:moveTo>
                <a:lnTo>
                  <a:pt x="0" y="0"/>
                </a:lnTo>
                <a:lnTo>
                  <a:pt x="0" y="2680"/>
                </a:lnTo>
                <a:lnTo>
                  <a:pt x="3841" y="2680"/>
                </a:lnTo>
                <a:lnTo>
                  <a:pt x="3841" y="200"/>
                </a:lnTo>
                <a:lnTo>
                  <a:pt x="192" y="200"/>
                </a:lnTo>
                <a:close/>
              </a:path>
            </a:pathLst>
          </a:custGeom>
          <a:solidFill>
            <a:srgbClr val="FFFFFF"/>
          </a:solidFill>
          <a:ln w="12700">
            <a:noFill/>
            <a:prstDash val="solid"/>
            <a:round/>
            <a:headEnd/>
            <a:tailEnd/>
          </a:ln>
        </p:spPr>
        <p:txBody>
          <a:bodyPr/>
          <a:lstStyle/>
          <a:p>
            <a:endParaRPr lang="nl-NL" sz="1800"/>
          </a:p>
        </p:txBody>
      </p:sp>
      <p:pic>
        <p:nvPicPr>
          <p:cNvPr id="8" name="Picture 4" descr="02-UTI_Basisvormen_powerpoint_03.png"/>
          <p:cNvPicPr>
            <a:picLocks noChangeAspect="1"/>
          </p:cNvPicPr>
          <p:nvPr/>
        </p:nvPicPr>
        <p:blipFill>
          <a:blip r:embed="rId2" cstate="email"/>
          <a:srcRect/>
          <a:stretch>
            <a:fillRect/>
          </a:stretch>
        </p:blipFill>
        <p:spPr bwMode="auto">
          <a:xfrm>
            <a:off x="635000" y="6061075"/>
            <a:ext cx="3386667" cy="711200"/>
          </a:xfrm>
          <a:prstGeom prst="rect">
            <a:avLst/>
          </a:prstGeom>
          <a:noFill/>
          <a:ln w="9525">
            <a:noFill/>
            <a:miter lim="800000"/>
            <a:headEnd/>
            <a:tailEnd/>
          </a:ln>
        </p:spPr>
      </p:pic>
      <p:sp>
        <p:nvSpPr>
          <p:cNvPr id="3" name="Text Placeholder 2"/>
          <p:cNvSpPr>
            <a:spLocks noGrp="1"/>
          </p:cNvSpPr>
          <p:nvPr>
            <p:ph type="body" idx="1"/>
          </p:nvPr>
        </p:nvSpPr>
        <p:spPr>
          <a:xfrm>
            <a:off x="609600" y="1235520"/>
            <a:ext cx="5386917" cy="639762"/>
          </a:xfrm>
        </p:spPr>
        <p:txBody>
          <a:bodyPr anchor="b"/>
          <a:lstStyle>
            <a:lvl1pPr marL="0" indent="0">
              <a:buNone/>
              <a:defRPr sz="2400" b="0">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1875282"/>
            <a:ext cx="5386917" cy="4038156"/>
          </a:xfrm>
        </p:spPr>
        <p:txBody>
          <a:bodyPr>
            <a:normAutofit/>
          </a:bodyPr>
          <a:lstStyle>
            <a:lvl1pPr>
              <a:spcAft>
                <a:spcPts val="600"/>
              </a:spcAft>
              <a:defRPr sz="2000">
                <a:latin typeface="Arial" pitchFamily="34" charset="0"/>
                <a:cs typeface="Arial" pitchFamily="34" charset="0"/>
              </a:defRPr>
            </a:lvl1pPr>
            <a:lvl2pPr>
              <a:spcAft>
                <a:spcPts val="600"/>
              </a:spcAft>
              <a:defRPr sz="2000">
                <a:latin typeface="Arial" pitchFamily="34" charset="0"/>
                <a:cs typeface="Arial" pitchFamily="34" charset="0"/>
              </a:defRPr>
            </a:lvl2pPr>
            <a:lvl3pPr>
              <a:spcAft>
                <a:spcPts val="600"/>
              </a:spcAft>
              <a:defRPr sz="2000">
                <a:latin typeface="Arial" pitchFamily="34" charset="0"/>
                <a:cs typeface="Arial" pitchFamily="34" charset="0"/>
              </a:defRPr>
            </a:lvl3pPr>
            <a:lvl4pPr>
              <a:defRPr sz="1600">
                <a:latin typeface="ScalaSans"/>
                <a:cs typeface="ScalaSans"/>
              </a:defRPr>
            </a:lvl4pPr>
            <a:lvl5pPr>
              <a:defRPr sz="1600">
                <a:latin typeface="ScalaSans"/>
                <a:cs typeface="ScalaSans"/>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p:txBody>
      </p:sp>
      <p:sp>
        <p:nvSpPr>
          <p:cNvPr id="5" name="Text Placeholder 4"/>
          <p:cNvSpPr>
            <a:spLocks noGrp="1"/>
          </p:cNvSpPr>
          <p:nvPr>
            <p:ph type="body" sz="quarter" idx="3"/>
          </p:nvPr>
        </p:nvSpPr>
        <p:spPr>
          <a:xfrm>
            <a:off x="6193368" y="1235520"/>
            <a:ext cx="5389033" cy="639762"/>
          </a:xfrm>
        </p:spPr>
        <p:txBody>
          <a:bodyPr anchor="b"/>
          <a:lstStyle>
            <a:lvl1pPr marL="0" indent="0">
              <a:buNone/>
              <a:defRPr sz="2400" b="0">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1875282"/>
            <a:ext cx="5389033" cy="4038156"/>
          </a:xfrm>
        </p:spPr>
        <p:txBody>
          <a:bodyPr>
            <a:normAutofit/>
          </a:bodyPr>
          <a:lstStyle>
            <a:lvl1pPr>
              <a:spcAft>
                <a:spcPts val="600"/>
              </a:spcAft>
              <a:defRPr sz="2000">
                <a:latin typeface="Arial" pitchFamily="34" charset="0"/>
                <a:cs typeface="Arial" pitchFamily="34" charset="0"/>
              </a:defRPr>
            </a:lvl1pPr>
            <a:lvl2pPr>
              <a:spcAft>
                <a:spcPts val="600"/>
              </a:spcAft>
              <a:defRPr sz="2000">
                <a:latin typeface="Arial" pitchFamily="34" charset="0"/>
                <a:cs typeface="Arial" pitchFamily="34" charset="0"/>
              </a:defRPr>
            </a:lvl2pPr>
            <a:lvl3pPr>
              <a:spcAft>
                <a:spcPts val="600"/>
              </a:spcAft>
              <a:defRPr sz="2000">
                <a:latin typeface="Arial" pitchFamily="34" charset="0"/>
                <a:cs typeface="Arial" pitchFamily="34" charset="0"/>
              </a:defRPr>
            </a:lvl3pPr>
            <a:lvl4pPr>
              <a:defRPr sz="1600">
                <a:latin typeface="ScalaSans"/>
                <a:cs typeface="ScalaSans"/>
              </a:defRPr>
            </a:lvl4pPr>
            <a:lvl5pPr>
              <a:defRPr sz="1600">
                <a:latin typeface="ScalaSans"/>
                <a:cs typeface="ScalaSans"/>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p:txBody>
      </p:sp>
      <p:sp>
        <p:nvSpPr>
          <p:cNvPr id="12" name="Title 1"/>
          <p:cNvSpPr>
            <a:spLocks noGrp="1"/>
          </p:cNvSpPr>
          <p:nvPr>
            <p:ph type="title"/>
          </p:nvPr>
        </p:nvSpPr>
        <p:spPr>
          <a:xfrm>
            <a:off x="609600" y="-1842"/>
            <a:ext cx="10972800" cy="952242"/>
          </a:xfrm>
        </p:spPr>
        <p:txBody>
          <a:bodyPr>
            <a:normAutofit/>
          </a:bodyPr>
          <a:lstStyle>
            <a:lvl1pPr algn="l">
              <a:defRPr sz="32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9" name="Footer Placeholder 4"/>
          <p:cNvSpPr>
            <a:spLocks noGrp="1"/>
          </p:cNvSpPr>
          <p:nvPr>
            <p:ph type="ftr" sz="quarter" idx="10"/>
          </p:nvPr>
        </p:nvSpPr>
        <p:spPr>
          <a:xfrm>
            <a:off x="4165600" y="6257926"/>
            <a:ext cx="2751667" cy="365125"/>
          </a:xfrm>
          <a:prstGeom prst="rect">
            <a:avLst/>
          </a:prstGeom>
        </p:spPr>
        <p:txBody>
          <a:bodyPr/>
          <a:lstStyle>
            <a:lvl1pPr algn="r" fontAlgn="auto">
              <a:spcBef>
                <a:spcPts val="0"/>
              </a:spcBef>
              <a:spcAft>
                <a:spcPts val="0"/>
              </a:spcAft>
              <a:defRPr sz="1200" smtClean="0">
                <a:solidFill>
                  <a:srgbClr val="CC9933"/>
                </a:solidFill>
                <a:latin typeface="Arial" pitchFamily="34" charset="0"/>
                <a:ea typeface="+mn-ea"/>
                <a:cs typeface="Arial" pitchFamily="34" charset="0"/>
              </a:defRPr>
            </a:lvl1pPr>
          </a:lstStyle>
          <a:p>
            <a:endParaRPr lang="en-US"/>
          </a:p>
        </p:txBody>
      </p:sp>
      <p:sp>
        <p:nvSpPr>
          <p:cNvPr id="10" name="Slide Number Placeholder 5"/>
          <p:cNvSpPr>
            <a:spLocks noGrp="1"/>
          </p:cNvSpPr>
          <p:nvPr>
            <p:ph type="sldNum" sz="quarter" idx="11"/>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a:defRPr sz="1200">
                <a:solidFill>
                  <a:srgbClr val="CC9933"/>
                </a:solidFill>
                <a:latin typeface="Arial" pitchFamily="34" charset="0"/>
                <a:cs typeface="Arial" pitchFamily="34" charset="0"/>
              </a:defRPr>
            </a:lvl1pPr>
          </a:lstStyle>
          <a:p>
            <a:fld id="{51AA7719-AFE3-4547-AE92-90A715E93671}" type="slidenum">
              <a:rPr lang="en-US" smtClean="0"/>
              <a:t>‹nr.›</a:t>
            </a:fld>
            <a:endParaRPr lang="en-US"/>
          </a:p>
        </p:txBody>
      </p:sp>
      <p:sp>
        <p:nvSpPr>
          <p:cNvPr id="11" name="Date Placeholder 3"/>
          <p:cNvSpPr>
            <a:spLocks noGrp="1"/>
          </p:cNvSpPr>
          <p:nvPr>
            <p:ph type="dt" sz="half" idx="12"/>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a:defRPr sz="1200">
                <a:solidFill>
                  <a:srgbClr val="CC9933"/>
                </a:solidFill>
                <a:latin typeface="Arial" pitchFamily="34" charset="0"/>
                <a:cs typeface="Arial" pitchFamily="34" charset="0"/>
              </a:defRPr>
            </a:lvl1pPr>
          </a:lstStyle>
          <a:p>
            <a:fld id="{807FF157-3563-465D-9FE7-71F957E782A7}" type="datetimeFigureOut">
              <a:rPr lang="en-US" smtClean="0"/>
              <a:t>11/7/2016</a:t>
            </a:fld>
            <a:endParaRPr lang="en-US"/>
          </a:p>
        </p:txBody>
      </p:sp>
    </p:spTree>
    <p:extLst>
      <p:ext uri="{BB962C8B-B14F-4D97-AF65-F5344CB8AC3E}">
        <p14:creationId xmlns:p14="http://schemas.microsoft.com/office/powerpoint/2010/main" val="175363268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Rectangle 7"/>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4" name="Rectangle 8"/>
          <p:cNvSpPr>
            <a:spLocks noGrp="1" noChangeArrowheads="1"/>
          </p:cNvSpPr>
          <p:nvPr>
            <p:ph type="sldNum" sz="quarter" idx="11"/>
          </p:nvPr>
        </p:nvSpPr>
        <p:spPr/>
        <p:txBody>
          <a:bodyPr/>
          <a:lstStyle>
            <a:lvl1pPr eaLnBrk="0" hangingPunct="0">
              <a:defRPr>
                <a:cs typeface="Arial" panose="020B0604020202020204" pitchFamily="34" charset="0"/>
              </a:defRPr>
            </a:lvl1pPr>
          </a:lstStyle>
          <a:p>
            <a:pPr>
              <a:defRPr/>
            </a:pPr>
            <a:fld id="{C92CC658-5961-4527-A583-CF3245340959}" type="slidenum">
              <a:rPr lang="en-GB"/>
              <a:pPr>
                <a:defRPr/>
              </a:pPr>
              <a:t>‹nr.›</a:t>
            </a:fld>
            <a:endParaRPr lang="en-GB"/>
          </a:p>
        </p:txBody>
      </p:sp>
    </p:spTree>
    <p:extLst>
      <p:ext uri="{BB962C8B-B14F-4D97-AF65-F5344CB8AC3E}">
        <p14:creationId xmlns:p14="http://schemas.microsoft.com/office/powerpoint/2010/main" val="1812156556"/>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3" name="Rectangle 8"/>
          <p:cNvSpPr>
            <a:spLocks noGrp="1" noChangeArrowheads="1"/>
          </p:cNvSpPr>
          <p:nvPr>
            <p:ph type="sldNum" sz="quarter" idx="11"/>
          </p:nvPr>
        </p:nvSpPr>
        <p:spPr/>
        <p:txBody>
          <a:bodyPr/>
          <a:lstStyle>
            <a:lvl1pPr eaLnBrk="0" hangingPunct="0">
              <a:defRPr>
                <a:cs typeface="Arial" panose="020B0604020202020204" pitchFamily="34" charset="0"/>
              </a:defRPr>
            </a:lvl1pPr>
          </a:lstStyle>
          <a:p>
            <a:pPr>
              <a:defRPr/>
            </a:pPr>
            <a:fld id="{CDD517E6-A74B-4E83-A77E-32DFAE901EC0}" type="slidenum">
              <a:rPr lang="en-GB"/>
              <a:pPr>
                <a:defRPr/>
              </a:pPr>
              <a:t>‹nr.›</a:t>
            </a:fld>
            <a:endParaRPr lang="en-GB"/>
          </a:p>
        </p:txBody>
      </p:sp>
    </p:spTree>
    <p:extLst>
      <p:ext uri="{BB962C8B-B14F-4D97-AF65-F5344CB8AC3E}">
        <p14:creationId xmlns:p14="http://schemas.microsoft.com/office/powerpoint/2010/main" val="2608008903"/>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Rectangle 7"/>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6" name="Rectangle 8"/>
          <p:cNvSpPr>
            <a:spLocks noGrp="1" noChangeArrowheads="1"/>
          </p:cNvSpPr>
          <p:nvPr>
            <p:ph type="sldNum" sz="quarter" idx="11"/>
          </p:nvPr>
        </p:nvSpPr>
        <p:spPr/>
        <p:txBody>
          <a:bodyPr/>
          <a:lstStyle>
            <a:lvl1pPr eaLnBrk="0" hangingPunct="0">
              <a:defRPr>
                <a:cs typeface="Arial" panose="020B0604020202020204" pitchFamily="34" charset="0"/>
              </a:defRPr>
            </a:lvl1pPr>
          </a:lstStyle>
          <a:p>
            <a:pPr>
              <a:defRPr/>
            </a:pPr>
            <a:fld id="{D95AF4B7-6920-4FEE-A138-8768350A436E}" type="slidenum">
              <a:rPr lang="en-GB"/>
              <a:pPr>
                <a:defRPr/>
              </a:pPr>
              <a:t>‹nr.›</a:t>
            </a:fld>
            <a:endParaRPr lang="en-GB"/>
          </a:p>
        </p:txBody>
      </p:sp>
    </p:spTree>
    <p:extLst>
      <p:ext uri="{BB962C8B-B14F-4D97-AF65-F5344CB8AC3E}">
        <p14:creationId xmlns:p14="http://schemas.microsoft.com/office/powerpoint/2010/main" val="2876073001"/>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smtClean="0"/>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Rectangle 7"/>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6" name="Rectangle 8"/>
          <p:cNvSpPr>
            <a:spLocks noGrp="1" noChangeArrowheads="1"/>
          </p:cNvSpPr>
          <p:nvPr>
            <p:ph type="sldNum" sz="quarter" idx="11"/>
          </p:nvPr>
        </p:nvSpPr>
        <p:spPr/>
        <p:txBody>
          <a:bodyPr/>
          <a:lstStyle>
            <a:lvl1pPr eaLnBrk="0" hangingPunct="0">
              <a:defRPr>
                <a:cs typeface="Arial" panose="020B0604020202020204" pitchFamily="34" charset="0"/>
              </a:defRPr>
            </a:lvl1pPr>
          </a:lstStyle>
          <a:p>
            <a:pPr>
              <a:defRPr/>
            </a:pPr>
            <a:fld id="{CDCE77F6-7DFA-4440-841D-A417F57602F6}" type="slidenum">
              <a:rPr lang="en-GB"/>
              <a:pPr>
                <a:defRPr/>
              </a:pPr>
              <a:t>‹nr.›</a:t>
            </a:fld>
            <a:endParaRPr lang="en-GB"/>
          </a:p>
        </p:txBody>
      </p:sp>
    </p:spTree>
    <p:extLst>
      <p:ext uri="{BB962C8B-B14F-4D97-AF65-F5344CB8AC3E}">
        <p14:creationId xmlns:p14="http://schemas.microsoft.com/office/powerpoint/2010/main" val="855532566"/>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7"/>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5" name="Rectangle 8"/>
          <p:cNvSpPr>
            <a:spLocks noGrp="1" noChangeArrowheads="1"/>
          </p:cNvSpPr>
          <p:nvPr>
            <p:ph type="sldNum" sz="quarter" idx="11"/>
          </p:nvPr>
        </p:nvSpPr>
        <p:spPr/>
        <p:txBody>
          <a:bodyPr/>
          <a:lstStyle>
            <a:lvl1pPr eaLnBrk="0" hangingPunct="0">
              <a:defRPr>
                <a:cs typeface="Arial" panose="020B0604020202020204" pitchFamily="34" charset="0"/>
              </a:defRPr>
            </a:lvl1pPr>
          </a:lstStyle>
          <a:p>
            <a:pPr>
              <a:defRPr/>
            </a:pPr>
            <a:fld id="{B850B515-D613-486D-A832-8B37E7F9FA0E}" type="slidenum">
              <a:rPr lang="en-GB"/>
              <a:pPr>
                <a:defRPr/>
              </a:pPr>
              <a:t>‹nr.›</a:t>
            </a:fld>
            <a:endParaRPr lang="en-GB"/>
          </a:p>
        </p:txBody>
      </p:sp>
    </p:spTree>
    <p:extLst>
      <p:ext uri="{BB962C8B-B14F-4D97-AF65-F5344CB8AC3E}">
        <p14:creationId xmlns:p14="http://schemas.microsoft.com/office/powerpoint/2010/main" val="2602054670"/>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686800" y="1271588"/>
            <a:ext cx="2590800" cy="4824412"/>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914400" y="1271588"/>
            <a:ext cx="7569200" cy="4824412"/>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7"/>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5" name="Rectangle 8"/>
          <p:cNvSpPr>
            <a:spLocks noGrp="1" noChangeArrowheads="1"/>
          </p:cNvSpPr>
          <p:nvPr>
            <p:ph type="sldNum" sz="quarter" idx="11"/>
          </p:nvPr>
        </p:nvSpPr>
        <p:spPr/>
        <p:txBody>
          <a:bodyPr/>
          <a:lstStyle>
            <a:lvl1pPr eaLnBrk="0" hangingPunct="0">
              <a:defRPr>
                <a:cs typeface="Arial" panose="020B0604020202020204" pitchFamily="34" charset="0"/>
              </a:defRPr>
            </a:lvl1pPr>
          </a:lstStyle>
          <a:p>
            <a:pPr>
              <a:defRPr/>
            </a:pPr>
            <a:fld id="{20CB7575-0B1D-4D85-8978-A7DC5FBA5437}" type="slidenum">
              <a:rPr lang="en-GB"/>
              <a:pPr>
                <a:defRPr/>
              </a:pPr>
              <a:t>‹nr.›</a:t>
            </a:fld>
            <a:endParaRPr lang="en-GB"/>
          </a:p>
        </p:txBody>
      </p:sp>
    </p:spTree>
    <p:extLst>
      <p:ext uri="{BB962C8B-B14F-4D97-AF65-F5344CB8AC3E}">
        <p14:creationId xmlns:p14="http://schemas.microsoft.com/office/powerpoint/2010/main" val="921531109"/>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bl" preserve="1">
  <p:cSld name="Titel en tabel">
    <p:spTree>
      <p:nvGrpSpPr>
        <p:cNvPr id="1" name=""/>
        <p:cNvGrpSpPr/>
        <p:nvPr/>
      </p:nvGrpSpPr>
      <p:grpSpPr>
        <a:xfrm>
          <a:off x="0" y="0"/>
          <a:ext cx="0" cy="0"/>
          <a:chOff x="0" y="0"/>
          <a:chExt cx="0" cy="0"/>
        </a:xfrm>
      </p:grpSpPr>
      <p:sp>
        <p:nvSpPr>
          <p:cNvPr id="2" name="Titel 1"/>
          <p:cNvSpPr>
            <a:spLocks noGrp="1"/>
          </p:cNvSpPr>
          <p:nvPr>
            <p:ph type="title"/>
          </p:nvPr>
        </p:nvSpPr>
        <p:spPr>
          <a:xfrm>
            <a:off x="914400" y="1271588"/>
            <a:ext cx="10363200" cy="633412"/>
          </a:xfrm>
        </p:spPr>
        <p:txBody>
          <a:bodyPr/>
          <a:lstStyle/>
          <a:p>
            <a:r>
              <a:rPr lang="nl-NL" smtClean="0"/>
              <a:t>Klik om de stijl te bewerken</a:t>
            </a:r>
            <a:endParaRPr lang="nl-NL"/>
          </a:p>
        </p:txBody>
      </p:sp>
      <p:sp>
        <p:nvSpPr>
          <p:cNvPr id="3" name="Tijdelijke aanduiding voor tabel 2"/>
          <p:cNvSpPr>
            <a:spLocks noGrp="1"/>
          </p:cNvSpPr>
          <p:nvPr>
            <p:ph type="tbl" idx="1"/>
          </p:nvPr>
        </p:nvSpPr>
        <p:spPr>
          <a:xfrm>
            <a:off x="914400" y="2057400"/>
            <a:ext cx="10363200" cy="4038600"/>
          </a:xfrm>
        </p:spPr>
        <p:txBody>
          <a:bodyPr/>
          <a:lstStyle/>
          <a:p>
            <a:pPr lvl="0"/>
            <a:endParaRPr lang="nl-NL" noProof="0" smtClean="0"/>
          </a:p>
        </p:txBody>
      </p:sp>
      <p:sp>
        <p:nvSpPr>
          <p:cNvPr id="4" name="Rectangle 7"/>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5" name="Rectangle 8"/>
          <p:cNvSpPr>
            <a:spLocks noGrp="1" noChangeArrowheads="1"/>
          </p:cNvSpPr>
          <p:nvPr>
            <p:ph type="sldNum" sz="quarter" idx="11"/>
          </p:nvPr>
        </p:nvSpPr>
        <p:spPr/>
        <p:txBody>
          <a:bodyPr/>
          <a:lstStyle>
            <a:lvl1pPr eaLnBrk="0" hangingPunct="0">
              <a:defRPr>
                <a:cs typeface="Arial" panose="020B0604020202020204" pitchFamily="34" charset="0"/>
              </a:defRPr>
            </a:lvl1pPr>
          </a:lstStyle>
          <a:p>
            <a:pPr>
              <a:defRPr/>
            </a:pPr>
            <a:fld id="{5D2018A8-65B7-4787-AC1E-05479956D666}" type="slidenum">
              <a:rPr lang="en-GB"/>
              <a:pPr>
                <a:defRPr/>
              </a:pPr>
              <a:t>‹nr.›</a:t>
            </a:fld>
            <a:endParaRPr lang="en-GB"/>
          </a:p>
        </p:txBody>
      </p:sp>
    </p:spTree>
    <p:extLst>
      <p:ext uri="{BB962C8B-B14F-4D97-AF65-F5344CB8AC3E}">
        <p14:creationId xmlns:p14="http://schemas.microsoft.com/office/powerpoint/2010/main" val="3882326487"/>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xAndObj" preserve="1">
  <p:cSld name="Titel, tekst en inhoud">
    <p:spTree>
      <p:nvGrpSpPr>
        <p:cNvPr id="1" name=""/>
        <p:cNvGrpSpPr/>
        <p:nvPr/>
      </p:nvGrpSpPr>
      <p:grpSpPr>
        <a:xfrm>
          <a:off x="0" y="0"/>
          <a:ext cx="0" cy="0"/>
          <a:chOff x="0" y="0"/>
          <a:chExt cx="0" cy="0"/>
        </a:xfrm>
      </p:grpSpPr>
      <p:sp>
        <p:nvSpPr>
          <p:cNvPr id="2" name="Titel 1"/>
          <p:cNvSpPr>
            <a:spLocks noGrp="1"/>
          </p:cNvSpPr>
          <p:nvPr>
            <p:ph type="title"/>
          </p:nvPr>
        </p:nvSpPr>
        <p:spPr>
          <a:xfrm>
            <a:off x="914400" y="1271588"/>
            <a:ext cx="10363200" cy="633412"/>
          </a:xfrm>
        </p:spPr>
        <p:txBody>
          <a:bodyPr/>
          <a:lstStyle/>
          <a:p>
            <a:r>
              <a:rPr lang="nl-NL" smtClean="0"/>
              <a:t>Klik om de stijl te bewerken</a:t>
            </a:r>
            <a:endParaRPr lang="nl-NL"/>
          </a:p>
        </p:txBody>
      </p:sp>
      <p:sp>
        <p:nvSpPr>
          <p:cNvPr id="3" name="Tijdelijke aanduiding voor tekst 2"/>
          <p:cNvSpPr>
            <a:spLocks noGrp="1"/>
          </p:cNvSpPr>
          <p:nvPr>
            <p:ph type="body" sz="half" idx="1"/>
          </p:nvPr>
        </p:nvSpPr>
        <p:spPr>
          <a:xfrm>
            <a:off x="914400" y="2057400"/>
            <a:ext cx="5080000" cy="4038600"/>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6197600" y="2057400"/>
            <a:ext cx="5080000" cy="4038600"/>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Rectangle 7"/>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6" name="Rectangle 8"/>
          <p:cNvSpPr>
            <a:spLocks noGrp="1" noChangeArrowheads="1"/>
          </p:cNvSpPr>
          <p:nvPr>
            <p:ph type="sldNum" sz="quarter" idx="11"/>
          </p:nvPr>
        </p:nvSpPr>
        <p:spPr/>
        <p:txBody>
          <a:bodyPr/>
          <a:lstStyle>
            <a:lvl1pPr eaLnBrk="0" hangingPunct="0">
              <a:defRPr>
                <a:cs typeface="Arial" panose="020B0604020202020204" pitchFamily="34" charset="0"/>
              </a:defRPr>
            </a:lvl1pPr>
          </a:lstStyle>
          <a:p>
            <a:pPr>
              <a:defRPr/>
            </a:pPr>
            <a:fld id="{A0CCFC43-EA18-4772-A213-D414766287D6}" type="slidenum">
              <a:rPr lang="en-GB"/>
              <a:pPr>
                <a:defRPr/>
              </a:pPr>
              <a:t>‹nr.›</a:t>
            </a:fld>
            <a:endParaRPr lang="en-GB"/>
          </a:p>
        </p:txBody>
      </p:sp>
    </p:spTree>
    <p:extLst>
      <p:ext uri="{BB962C8B-B14F-4D97-AF65-F5344CB8AC3E}">
        <p14:creationId xmlns:p14="http://schemas.microsoft.com/office/powerpoint/2010/main" val="2848917084"/>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objOnly" preserve="1">
  <p:cSld name="Object">
    <p:spTree>
      <p:nvGrpSpPr>
        <p:cNvPr id="1" name=""/>
        <p:cNvGrpSpPr/>
        <p:nvPr/>
      </p:nvGrpSpPr>
      <p:grpSpPr>
        <a:xfrm>
          <a:off x="0" y="0"/>
          <a:ext cx="0" cy="0"/>
          <a:chOff x="0" y="0"/>
          <a:chExt cx="0" cy="0"/>
        </a:xfrm>
      </p:grpSpPr>
      <p:sp>
        <p:nvSpPr>
          <p:cNvPr id="2" name="Tijdelijke aanduiding voor inhoud 1"/>
          <p:cNvSpPr>
            <a:spLocks noGrp="1"/>
          </p:cNvSpPr>
          <p:nvPr>
            <p:ph/>
          </p:nvPr>
        </p:nvSpPr>
        <p:spPr>
          <a:xfrm>
            <a:off x="914400" y="1271588"/>
            <a:ext cx="10363200" cy="4824412"/>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3" name="Rectangle 7"/>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4" name="Rectangle 8"/>
          <p:cNvSpPr>
            <a:spLocks noGrp="1" noChangeArrowheads="1"/>
          </p:cNvSpPr>
          <p:nvPr>
            <p:ph type="sldNum" sz="quarter" idx="11"/>
          </p:nvPr>
        </p:nvSpPr>
        <p:spPr/>
        <p:txBody>
          <a:bodyPr/>
          <a:lstStyle>
            <a:lvl1pPr eaLnBrk="0" hangingPunct="0">
              <a:defRPr>
                <a:cs typeface="Arial" panose="020B0604020202020204" pitchFamily="34" charset="0"/>
              </a:defRPr>
            </a:lvl1pPr>
          </a:lstStyle>
          <a:p>
            <a:pPr>
              <a:defRPr/>
            </a:pPr>
            <a:fld id="{1E9E7C87-4726-49DC-BDB1-71A0A148CB3D}" type="slidenum">
              <a:rPr lang="en-GB"/>
              <a:pPr>
                <a:defRPr/>
              </a:pPr>
              <a:t>‹nr.›</a:t>
            </a:fld>
            <a:endParaRPr lang="en-GB"/>
          </a:p>
        </p:txBody>
      </p:sp>
    </p:spTree>
    <p:extLst>
      <p:ext uri="{BB962C8B-B14F-4D97-AF65-F5344CB8AC3E}">
        <p14:creationId xmlns:p14="http://schemas.microsoft.com/office/powerpoint/2010/main" val="836703908"/>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dgm" preserve="1">
  <p:cSld name="Titel en diagram of organigram">
    <p:spTree>
      <p:nvGrpSpPr>
        <p:cNvPr id="1" name=""/>
        <p:cNvGrpSpPr/>
        <p:nvPr/>
      </p:nvGrpSpPr>
      <p:grpSpPr>
        <a:xfrm>
          <a:off x="0" y="0"/>
          <a:ext cx="0" cy="0"/>
          <a:chOff x="0" y="0"/>
          <a:chExt cx="0" cy="0"/>
        </a:xfrm>
      </p:grpSpPr>
      <p:sp>
        <p:nvSpPr>
          <p:cNvPr id="2" name="Titel 1"/>
          <p:cNvSpPr>
            <a:spLocks noGrp="1"/>
          </p:cNvSpPr>
          <p:nvPr>
            <p:ph type="title"/>
          </p:nvPr>
        </p:nvSpPr>
        <p:spPr>
          <a:xfrm>
            <a:off x="914400" y="1271588"/>
            <a:ext cx="10363200" cy="633412"/>
          </a:xfrm>
        </p:spPr>
        <p:txBody>
          <a:bodyPr/>
          <a:lstStyle/>
          <a:p>
            <a:r>
              <a:rPr lang="nl-NL" smtClean="0"/>
              <a:t>Klik om de stijl te bewerken</a:t>
            </a:r>
            <a:endParaRPr lang="nl-NL"/>
          </a:p>
        </p:txBody>
      </p:sp>
      <p:sp>
        <p:nvSpPr>
          <p:cNvPr id="3" name="Tijdelijke aanduiding voor SmartArt 2"/>
          <p:cNvSpPr>
            <a:spLocks noGrp="1"/>
          </p:cNvSpPr>
          <p:nvPr>
            <p:ph type="dgm" idx="1"/>
          </p:nvPr>
        </p:nvSpPr>
        <p:spPr>
          <a:xfrm>
            <a:off x="914400" y="2057400"/>
            <a:ext cx="10363200" cy="4038600"/>
          </a:xfrm>
        </p:spPr>
        <p:txBody>
          <a:bodyPr/>
          <a:lstStyle/>
          <a:p>
            <a:pPr lvl="0"/>
            <a:endParaRPr lang="nl-NL" noProof="0" smtClean="0"/>
          </a:p>
        </p:txBody>
      </p:sp>
      <p:sp>
        <p:nvSpPr>
          <p:cNvPr id="4" name="Rectangle 7"/>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5" name="Rectangle 8"/>
          <p:cNvSpPr>
            <a:spLocks noGrp="1" noChangeArrowheads="1"/>
          </p:cNvSpPr>
          <p:nvPr>
            <p:ph type="sldNum" sz="quarter" idx="11"/>
          </p:nvPr>
        </p:nvSpPr>
        <p:spPr/>
        <p:txBody>
          <a:bodyPr/>
          <a:lstStyle>
            <a:lvl1pPr eaLnBrk="0" hangingPunct="0">
              <a:defRPr>
                <a:cs typeface="Arial" panose="020B0604020202020204" pitchFamily="34" charset="0"/>
              </a:defRPr>
            </a:lvl1pPr>
          </a:lstStyle>
          <a:p>
            <a:pPr>
              <a:defRPr/>
            </a:pPr>
            <a:fld id="{A98029C6-1F2D-4502-A6DE-2C1A884820C2}" type="slidenum">
              <a:rPr lang="en-GB"/>
              <a:pPr>
                <a:defRPr/>
              </a:pPr>
              <a:t>‹nr.›</a:t>
            </a:fld>
            <a:endParaRPr lang="en-GB"/>
          </a:p>
        </p:txBody>
      </p:sp>
    </p:spTree>
    <p:extLst>
      <p:ext uri="{BB962C8B-B14F-4D97-AF65-F5344CB8AC3E}">
        <p14:creationId xmlns:p14="http://schemas.microsoft.com/office/powerpoint/2010/main" val="3671305184"/>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fotoslide blauw">
    <p:bg>
      <p:bgPr>
        <a:blipFill dpi="0" rotWithShape="0">
          <a:blip r:embed="rId2" cstate="email"/>
          <a:srcRect/>
          <a:stretch>
            <a:fillRect/>
          </a:stretch>
        </a:blipFill>
        <a:effectLst/>
      </p:bgPr>
    </p:bg>
    <p:spTree>
      <p:nvGrpSpPr>
        <p:cNvPr id="1" name=""/>
        <p:cNvGrpSpPr/>
        <p:nvPr/>
      </p:nvGrpSpPr>
      <p:grpSpPr>
        <a:xfrm>
          <a:off x="0" y="0"/>
          <a:ext cx="0" cy="0"/>
          <a:chOff x="0" y="0"/>
          <a:chExt cx="0" cy="0"/>
        </a:xfrm>
      </p:grpSpPr>
      <p:sp>
        <p:nvSpPr>
          <p:cNvPr id="3" name="Freeform 3"/>
          <p:cNvSpPr>
            <a:spLocks/>
          </p:cNvSpPr>
          <p:nvPr/>
        </p:nvSpPr>
        <p:spPr bwMode="auto">
          <a:xfrm>
            <a:off x="0" y="1"/>
            <a:ext cx="12192000" cy="950913"/>
          </a:xfrm>
          <a:custGeom>
            <a:avLst/>
            <a:gdLst>
              <a:gd name="T0" fmla="*/ 0 w 3841"/>
              <a:gd name="T1" fmla="*/ 208 h 400"/>
              <a:gd name="T2" fmla="*/ 0 w 3841"/>
              <a:gd name="T3" fmla="*/ 0 h 400"/>
              <a:gd name="T4" fmla="*/ 3841 w 3841"/>
              <a:gd name="T5" fmla="*/ 0 h 400"/>
              <a:gd name="T6" fmla="*/ 3841 w 3841"/>
              <a:gd name="T7" fmla="*/ 400 h 400"/>
              <a:gd name="T8" fmla="*/ 184 w 3841"/>
              <a:gd name="T9" fmla="*/ 400 h 400"/>
              <a:gd name="T10" fmla="*/ 0 w 3841"/>
              <a:gd name="T11" fmla="*/ 208 h 4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41" h="400">
                <a:moveTo>
                  <a:pt x="0" y="208"/>
                </a:moveTo>
                <a:lnTo>
                  <a:pt x="0" y="0"/>
                </a:lnTo>
                <a:lnTo>
                  <a:pt x="3841" y="0"/>
                </a:lnTo>
                <a:lnTo>
                  <a:pt x="3841" y="400"/>
                </a:lnTo>
                <a:lnTo>
                  <a:pt x="184" y="400"/>
                </a:lnTo>
                <a:lnTo>
                  <a:pt x="0" y="208"/>
                </a:lnTo>
                <a:close/>
              </a:path>
            </a:pathLst>
          </a:custGeom>
          <a:solidFill>
            <a:schemeClr val="tx2"/>
          </a:solidFill>
          <a:ln w="12700">
            <a:noFill/>
            <a:prstDash val="solid"/>
            <a:round/>
            <a:headEnd/>
            <a:tailEnd/>
          </a:ln>
        </p:spPr>
        <p:txBody>
          <a:bodyPr/>
          <a:lstStyle/>
          <a:p>
            <a:endParaRPr lang="nl-NL" sz="1800"/>
          </a:p>
        </p:txBody>
      </p:sp>
      <p:sp>
        <p:nvSpPr>
          <p:cNvPr id="4" name="Rectangle 6"/>
          <p:cNvSpPr>
            <a:spLocks noChangeArrowheads="1"/>
          </p:cNvSpPr>
          <p:nvPr/>
        </p:nvSpPr>
        <p:spPr bwMode="auto">
          <a:xfrm>
            <a:off x="-2117" y="5924550"/>
            <a:ext cx="12192001" cy="933450"/>
          </a:xfrm>
          <a:prstGeom prst="rect">
            <a:avLst/>
          </a:prstGeom>
          <a:solidFill>
            <a:srgbClr val="FFFFFF">
              <a:alpha val="85097"/>
            </a:srgbClr>
          </a:solidFill>
          <a:ln w="12700">
            <a:noFill/>
            <a:miter lim="800000"/>
            <a:headEnd/>
            <a:tailEnd/>
          </a:ln>
        </p:spPr>
        <p:txBody>
          <a:bodyPr/>
          <a:lstStyle/>
          <a:p>
            <a:endParaRPr lang="nl-NL" sz="1800">
              <a:latin typeface="Calibri" pitchFamily="34" charset="0"/>
              <a:cs typeface="ヒラギノ角ゴ Pro W3"/>
            </a:endParaRPr>
          </a:p>
        </p:txBody>
      </p:sp>
      <p:pic>
        <p:nvPicPr>
          <p:cNvPr id="5" name="Picture 5" descr="02-UTI_Basisvormen_powerpoint_03.png"/>
          <p:cNvPicPr>
            <a:picLocks noChangeAspect="1"/>
          </p:cNvPicPr>
          <p:nvPr/>
        </p:nvPicPr>
        <p:blipFill>
          <a:blip r:embed="rId3" cstate="email"/>
          <a:srcRect/>
          <a:stretch>
            <a:fillRect/>
          </a:stretch>
        </p:blipFill>
        <p:spPr bwMode="auto">
          <a:xfrm>
            <a:off x="635000" y="6061075"/>
            <a:ext cx="3386667" cy="711200"/>
          </a:xfrm>
          <a:prstGeom prst="rect">
            <a:avLst/>
          </a:prstGeom>
          <a:noFill/>
          <a:ln w="9525">
            <a:noFill/>
            <a:miter lim="800000"/>
            <a:headEnd/>
            <a:tailEnd/>
          </a:ln>
        </p:spPr>
      </p:pic>
      <p:sp>
        <p:nvSpPr>
          <p:cNvPr id="36" name="Title 1"/>
          <p:cNvSpPr>
            <a:spLocks noGrp="1"/>
          </p:cNvSpPr>
          <p:nvPr>
            <p:ph type="title"/>
          </p:nvPr>
        </p:nvSpPr>
        <p:spPr>
          <a:xfrm>
            <a:off x="609600" y="-1842"/>
            <a:ext cx="10972800" cy="952242"/>
          </a:xfrm>
        </p:spPr>
        <p:txBody>
          <a:bodyPr>
            <a:normAutofit/>
          </a:bodyPr>
          <a:lstStyle>
            <a:lvl1pPr algn="l">
              <a:defRPr sz="32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6" name="Date Placeholder 3"/>
          <p:cNvSpPr>
            <a:spLocks noGrp="1"/>
          </p:cNvSpPr>
          <p:nvPr>
            <p:ph type="dt" sz="half" idx="10"/>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a:defRPr sz="1200">
                <a:solidFill>
                  <a:srgbClr val="CC9933"/>
                </a:solidFill>
                <a:latin typeface="Arial" pitchFamily="34" charset="0"/>
                <a:cs typeface="Arial" pitchFamily="34" charset="0"/>
              </a:defRPr>
            </a:lvl1pPr>
          </a:lstStyle>
          <a:p>
            <a:fld id="{807FF157-3563-465D-9FE7-71F957E782A7}" type="datetimeFigureOut">
              <a:rPr lang="en-US" smtClean="0"/>
              <a:t>11/7/2016</a:t>
            </a:fld>
            <a:endParaRPr lang="en-US"/>
          </a:p>
        </p:txBody>
      </p:sp>
      <p:sp>
        <p:nvSpPr>
          <p:cNvPr id="7" name="Footer Placeholder 4"/>
          <p:cNvSpPr>
            <a:spLocks noGrp="1"/>
          </p:cNvSpPr>
          <p:nvPr>
            <p:ph type="ftr" sz="quarter" idx="11"/>
          </p:nvPr>
        </p:nvSpPr>
        <p:spPr>
          <a:xfrm>
            <a:off x="4165600" y="6257926"/>
            <a:ext cx="2751667" cy="365125"/>
          </a:xfrm>
          <a:prstGeom prst="rect">
            <a:avLst/>
          </a:prstGeom>
        </p:spPr>
        <p:txBody>
          <a:bodyPr/>
          <a:lstStyle>
            <a:lvl1pPr algn="r" fontAlgn="auto">
              <a:spcBef>
                <a:spcPts val="0"/>
              </a:spcBef>
              <a:spcAft>
                <a:spcPts val="0"/>
              </a:spcAft>
              <a:defRPr sz="1200" smtClean="0">
                <a:solidFill>
                  <a:srgbClr val="CC9933"/>
                </a:solidFill>
                <a:latin typeface="Arial" pitchFamily="34" charset="0"/>
                <a:ea typeface="+mn-ea"/>
                <a:cs typeface="Arial" pitchFamily="34" charset="0"/>
              </a:defRPr>
            </a:lvl1pPr>
          </a:lstStyle>
          <a:p>
            <a:endParaRPr lang="en-US"/>
          </a:p>
        </p:txBody>
      </p:sp>
      <p:sp>
        <p:nvSpPr>
          <p:cNvPr id="8" name="Slide Number Placeholder 5"/>
          <p:cNvSpPr>
            <a:spLocks noGrp="1"/>
          </p:cNvSpPr>
          <p:nvPr>
            <p:ph type="sldNum" sz="quarter" idx="12"/>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a:defRPr sz="1200">
                <a:solidFill>
                  <a:srgbClr val="CC9933"/>
                </a:solidFill>
                <a:latin typeface="Arial" pitchFamily="34" charset="0"/>
                <a:cs typeface="Arial" pitchFamily="34" charset="0"/>
              </a:defRPr>
            </a:lvl1pPr>
          </a:lstStyle>
          <a:p>
            <a:fld id="{51AA7719-AFE3-4547-AE92-90A715E93671}" type="slidenum">
              <a:rPr lang="en-US" smtClean="0"/>
              <a:t>‹nr.›</a:t>
            </a:fld>
            <a:endParaRPr lang="en-US"/>
          </a:p>
        </p:txBody>
      </p:sp>
    </p:spTree>
    <p:extLst>
      <p:ext uri="{BB962C8B-B14F-4D97-AF65-F5344CB8AC3E}">
        <p14:creationId xmlns:p14="http://schemas.microsoft.com/office/powerpoint/2010/main" val="211698313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nl-NL" smtClean="0"/>
              <a:t>Klik om de stijl te bewerken</a:t>
            </a:r>
            <a:endParaRPr lang="nl-NL"/>
          </a:p>
        </p:txBody>
      </p:sp>
      <p:sp>
        <p:nvSpPr>
          <p:cNvPr id="3" name="Ond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het opmaakprofiel van de modelondertitel te bewerken</a:t>
            </a:r>
            <a:endParaRPr lang="nl-NL"/>
          </a:p>
        </p:txBody>
      </p:sp>
      <p:sp>
        <p:nvSpPr>
          <p:cNvPr id="4" name="Tijdelijke aanduiding voor datum 3"/>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cs typeface="Arial" panose="020B0604020202020204" pitchFamily="34" charset="0"/>
              </a:defRPr>
            </a:lvl1pPr>
          </a:lstStyle>
          <a:p>
            <a:pPr>
              <a:defRPr/>
            </a:pPr>
            <a:fld id="{8C26B195-F838-430D-A7D0-ED67229CD530}" type="datetimeFigureOut">
              <a:rPr lang="nl-NL"/>
              <a:pPr>
                <a:defRPr/>
              </a:pPr>
              <a:t>7-11-2016</a:t>
            </a:fld>
            <a:endParaRPr lang="nl-NL"/>
          </a:p>
        </p:txBody>
      </p:sp>
      <p:sp>
        <p:nvSpPr>
          <p:cNvPr id="5" name="Tijdelijke aanduiding voor voettekst 4"/>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cs typeface="Arial" panose="020B0604020202020204" pitchFamily="34" charset="0"/>
              </a:defRPr>
            </a:lvl1pPr>
          </a:lstStyle>
          <a:p>
            <a:pPr>
              <a:defRPr/>
            </a:pPr>
            <a:endParaRPr lang="nl-NL"/>
          </a:p>
        </p:txBody>
      </p:sp>
      <p:sp>
        <p:nvSpPr>
          <p:cNvPr id="6" name="Tijdelijke aanduiding voor dianummer 5"/>
          <p:cNvSpPr>
            <a:spLocks noGrp="1"/>
          </p:cNvSpPr>
          <p:nvPr>
            <p:ph type="sldNum" sz="quarter" idx="12"/>
          </p:nvPr>
        </p:nvSpPr>
        <p:spPr/>
        <p:txBody>
          <a:bodyPr/>
          <a:lstStyle>
            <a:lvl1pPr eaLnBrk="0" fontAlgn="base" hangingPunct="0">
              <a:spcBef>
                <a:spcPct val="0"/>
              </a:spcBef>
              <a:spcAft>
                <a:spcPct val="0"/>
              </a:spcAft>
              <a:defRPr>
                <a:latin typeface="Times New Roman" panose="02020603050405020304" pitchFamily="18" charset="0"/>
                <a:cs typeface="Arial" panose="020B0604020202020204" pitchFamily="34" charset="0"/>
              </a:defRPr>
            </a:lvl1pPr>
          </a:lstStyle>
          <a:p>
            <a:pPr>
              <a:defRPr/>
            </a:pPr>
            <a:fld id="{9CC2869E-D315-4588-ACD1-8FA51C712F57}" type="slidenum">
              <a:rPr lang="nl-NL"/>
              <a:pPr>
                <a:defRPr/>
              </a:pPr>
              <a:t>‹nr.›</a:t>
            </a:fld>
            <a:endParaRPr lang="nl-NL"/>
          </a:p>
        </p:txBody>
      </p:sp>
    </p:spTree>
    <p:extLst>
      <p:ext uri="{BB962C8B-B14F-4D97-AF65-F5344CB8AC3E}">
        <p14:creationId xmlns:p14="http://schemas.microsoft.com/office/powerpoint/2010/main" val="348247498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cs typeface="Arial" panose="020B0604020202020204" pitchFamily="34" charset="0"/>
              </a:defRPr>
            </a:lvl1pPr>
          </a:lstStyle>
          <a:p>
            <a:pPr>
              <a:defRPr/>
            </a:pPr>
            <a:fld id="{A5A58237-FC07-4D0A-B3C7-45BEBCDAD2D2}" type="datetimeFigureOut">
              <a:rPr lang="nl-NL"/>
              <a:pPr>
                <a:defRPr/>
              </a:pPr>
              <a:t>7-11-2016</a:t>
            </a:fld>
            <a:endParaRPr lang="nl-NL"/>
          </a:p>
        </p:txBody>
      </p:sp>
      <p:sp>
        <p:nvSpPr>
          <p:cNvPr id="5" name="Tijdelijke aanduiding voor voettekst 4"/>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cs typeface="Arial" panose="020B0604020202020204" pitchFamily="34" charset="0"/>
              </a:defRPr>
            </a:lvl1pPr>
          </a:lstStyle>
          <a:p>
            <a:pPr>
              <a:defRPr/>
            </a:pPr>
            <a:endParaRPr lang="nl-NL"/>
          </a:p>
        </p:txBody>
      </p:sp>
      <p:sp>
        <p:nvSpPr>
          <p:cNvPr id="6" name="Tijdelijke aanduiding voor dianummer 5"/>
          <p:cNvSpPr>
            <a:spLocks noGrp="1"/>
          </p:cNvSpPr>
          <p:nvPr>
            <p:ph type="sldNum" sz="quarter" idx="12"/>
          </p:nvPr>
        </p:nvSpPr>
        <p:spPr/>
        <p:txBody>
          <a:bodyPr/>
          <a:lstStyle>
            <a:lvl1pPr eaLnBrk="0" fontAlgn="base" hangingPunct="0">
              <a:spcBef>
                <a:spcPct val="0"/>
              </a:spcBef>
              <a:spcAft>
                <a:spcPct val="0"/>
              </a:spcAft>
              <a:defRPr>
                <a:latin typeface="Times New Roman" panose="02020603050405020304" pitchFamily="18" charset="0"/>
                <a:cs typeface="Arial" panose="020B0604020202020204" pitchFamily="34" charset="0"/>
              </a:defRPr>
            </a:lvl1pPr>
          </a:lstStyle>
          <a:p>
            <a:pPr>
              <a:defRPr/>
            </a:pPr>
            <a:fld id="{70E59D51-F4D6-4163-962E-ECDEA184CB45}" type="slidenum">
              <a:rPr lang="nl-NL"/>
              <a:pPr>
                <a:defRPr/>
              </a:pPr>
              <a:t>‹nr.›</a:t>
            </a:fld>
            <a:endParaRPr lang="nl-NL"/>
          </a:p>
        </p:txBody>
      </p:sp>
    </p:spTree>
    <p:extLst>
      <p:ext uri="{BB962C8B-B14F-4D97-AF65-F5344CB8AC3E}">
        <p14:creationId xmlns:p14="http://schemas.microsoft.com/office/powerpoint/2010/main" val="409695224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cs typeface="Arial" panose="020B0604020202020204" pitchFamily="34" charset="0"/>
              </a:defRPr>
            </a:lvl1pPr>
          </a:lstStyle>
          <a:p>
            <a:pPr>
              <a:defRPr/>
            </a:pPr>
            <a:fld id="{80C970BF-12B0-4287-8664-2B9641B6DC24}" type="datetimeFigureOut">
              <a:rPr lang="nl-NL"/>
              <a:pPr>
                <a:defRPr/>
              </a:pPr>
              <a:t>7-11-2016</a:t>
            </a:fld>
            <a:endParaRPr lang="nl-NL"/>
          </a:p>
        </p:txBody>
      </p:sp>
      <p:sp>
        <p:nvSpPr>
          <p:cNvPr id="5" name="Tijdelijke aanduiding voor voettekst 4"/>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cs typeface="Arial" panose="020B0604020202020204" pitchFamily="34" charset="0"/>
              </a:defRPr>
            </a:lvl1pPr>
          </a:lstStyle>
          <a:p>
            <a:pPr>
              <a:defRPr/>
            </a:pPr>
            <a:endParaRPr lang="nl-NL"/>
          </a:p>
        </p:txBody>
      </p:sp>
      <p:sp>
        <p:nvSpPr>
          <p:cNvPr id="6" name="Tijdelijke aanduiding voor dianummer 5"/>
          <p:cNvSpPr>
            <a:spLocks noGrp="1"/>
          </p:cNvSpPr>
          <p:nvPr>
            <p:ph type="sldNum" sz="quarter" idx="12"/>
          </p:nvPr>
        </p:nvSpPr>
        <p:spPr/>
        <p:txBody>
          <a:bodyPr/>
          <a:lstStyle>
            <a:lvl1pPr eaLnBrk="0" fontAlgn="base" hangingPunct="0">
              <a:spcBef>
                <a:spcPct val="0"/>
              </a:spcBef>
              <a:spcAft>
                <a:spcPct val="0"/>
              </a:spcAft>
              <a:defRPr>
                <a:latin typeface="Times New Roman" panose="02020603050405020304" pitchFamily="18" charset="0"/>
                <a:cs typeface="Arial" panose="020B0604020202020204" pitchFamily="34" charset="0"/>
              </a:defRPr>
            </a:lvl1pPr>
          </a:lstStyle>
          <a:p>
            <a:pPr>
              <a:defRPr/>
            </a:pPr>
            <a:fld id="{57EDA0B8-2EBE-46FE-BBFC-E6E312D63371}" type="slidenum">
              <a:rPr lang="nl-NL"/>
              <a:pPr>
                <a:defRPr/>
              </a:pPr>
              <a:t>‹nr.›</a:t>
            </a:fld>
            <a:endParaRPr lang="nl-NL"/>
          </a:p>
        </p:txBody>
      </p:sp>
    </p:spTree>
    <p:extLst>
      <p:ext uri="{BB962C8B-B14F-4D97-AF65-F5344CB8AC3E}">
        <p14:creationId xmlns:p14="http://schemas.microsoft.com/office/powerpoint/2010/main" val="30355390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cs typeface="Arial" panose="020B0604020202020204" pitchFamily="34" charset="0"/>
              </a:defRPr>
            </a:lvl1pPr>
          </a:lstStyle>
          <a:p>
            <a:pPr>
              <a:defRPr/>
            </a:pPr>
            <a:fld id="{97ED7E62-B5CE-4055-BC44-B560E68CA3A5}" type="datetimeFigureOut">
              <a:rPr lang="nl-NL"/>
              <a:pPr>
                <a:defRPr/>
              </a:pPr>
              <a:t>7-11-2016</a:t>
            </a:fld>
            <a:endParaRPr lang="nl-NL"/>
          </a:p>
        </p:txBody>
      </p:sp>
      <p:sp>
        <p:nvSpPr>
          <p:cNvPr id="6" name="Tijdelijke aanduiding voor voettekst 5"/>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cs typeface="Arial" panose="020B0604020202020204" pitchFamily="34" charset="0"/>
              </a:defRPr>
            </a:lvl1pPr>
          </a:lstStyle>
          <a:p>
            <a:pPr>
              <a:defRPr/>
            </a:pPr>
            <a:endParaRPr lang="nl-NL"/>
          </a:p>
        </p:txBody>
      </p:sp>
      <p:sp>
        <p:nvSpPr>
          <p:cNvPr id="7" name="Tijdelijke aanduiding voor dianummer 6"/>
          <p:cNvSpPr>
            <a:spLocks noGrp="1"/>
          </p:cNvSpPr>
          <p:nvPr>
            <p:ph type="sldNum" sz="quarter" idx="12"/>
          </p:nvPr>
        </p:nvSpPr>
        <p:spPr/>
        <p:txBody>
          <a:bodyPr/>
          <a:lstStyle>
            <a:lvl1pPr eaLnBrk="0" fontAlgn="base" hangingPunct="0">
              <a:spcBef>
                <a:spcPct val="0"/>
              </a:spcBef>
              <a:spcAft>
                <a:spcPct val="0"/>
              </a:spcAft>
              <a:defRPr>
                <a:latin typeface="Times New Roman" panose="02020603050405020304" pitchFamily="18" charset="0"/>
                <a:cs typeface="Arial" panose="020B0604020202020204" pitchFamily="34" charset="0"/>
              </a:defRPr>
            </a:lvl1pPr>
          </a:lstStyle>
          <a:p>
            <a:pPr>
              <a:defRPr/>
            </a:pPr>
            <a:fld id="{71F5467C-FF68-4985-BB0A-F339CD240B8D}" type="slidenum">
              <a:rPr lang="nl-NL"/>
              <a:pPr>
                <a:defRPr/>
              </a:pPr>
              <a:t>‹nr.›</a:t>
            </a:fld>
            <a:endParaRPr lang="nl-NL"/>
          </a:p>
        </p:txBody>
      </p:sp>
    </p:spTree>
    <p:extLst>
      <p:ext uri="{BB962C8B-B14F-4D97-AF65-F5344CB8AC3E}">
        <p14:creationId xmlns:p14="http://schemas.microsoft.com/office/powerpoint/2010/main" val="206170441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cs typeface="Arial" panose="020B0604020202020204" pitchFamily="34" charset="0"/>
              </a:defRPr>
            </a:lvl1pPr>
          </a:lstStyle>
          <a:p>
            <a:pPr>
              <a:defRPr/>
            </a:pPr>
            <a:fld id="{AC120BDB-A9C5-4A01-BF58-47EB5AA83807}" type="datetimeFigureOut">
              <a:rPr lang="nl-NL"/>
              <a:pPr>
                <a:defRPr/>
              </a:pPr>
              <a:t>7-11-2016</a:t>
            </a:fld>
            <a:endParaRPr lang="nl-NL"/>
          </a:p>
        </p:txBody>
      </p:sp>
      <p:sp>
        <p:nvSpPr>
          <p:cNvPr id="8" name="Tijdelijke aanduiding voor voettekst 7"/>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cs typeface="Arial" panose="020B0604020202020204" pitchFamily="34" charset="0"/>
              </a:defRPr>
            </a:lvl1pPr>
          </a:lstStyle>
          <a:p>
            <a:pPr>
              <a:defRPr/>
            </a:pPr>
            <a:endParaRPr lang="nl-NL"/>
          </a:p>
        </p:txBody>
      </p:sp>
      <p:sp>
        <p:nvSpPr>
          <p:cNvPr id="9" name="Tijdelijke aanduiding voor dianummer 8"/>
          <p:cNvSpPr>
            <a:spLocks noGrp="1"/>
          </p:cNvSpPr>
          <p:nvPr>
            <p:ph type="sldNum" sz="quarter" idx="12"/>
          </p:nvPr>
        </p:nvSpPr>
        <p:spPr/>
        <p:txBody>
          <a:bodyPr/>
          <a:lstStyle>
            <a:lvl1pPr eaLnBrk="0" fontAlgn="base" hangingPunct="0">
              <a:spcBef>
                <a:spcPct val="0"/>
              </a:spcBef>
              <a:spcAft>
                <a:spcPct val="0"/>
              </a:spcAft>
              <a:defRPr>
                <a:latin typeface="Times New Roman" panose="02020603050405020304" pitchFamily="18" charset="0"/>
                <a:cs typeface="Arial" panose="020B0604020202020204" pitchFamily="34" charset="0"/>
              </a:defRPr>
            </a:lvl1pPr>
          </a:lstStyle>
          <a:p>
            <a:pPr>
              <a:defRPr/>
            </a:pPr>
            <a:fld id="{07D06138-4688-4179-ADC0-FF192A0CB002}" type="slidenum">
              <a:rPr lang="nl-NL"/>
              <a:pPr>
                <a:defRPr/>
              </a:pPr>
              <a:t>‹nr.›</a:t>
            </a:fld>
            <a:endParaRPr lang="nl-NL"/>
          </a:p>
        </p:txBody>
      </p:sp>
    </p:spTree>
    <p:extLst>
      <p:ext uri="{BB962C8B-B14F-4D97-AF65-F5344CB8AC3E}">
        <p14:creationId xmlns:p14="http://schemas.microsoft.com/office/powerpoint/2010/main" val="166703113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atum 2"/>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cs typeface="Arial" panose="020B0604020202020204" pitchFamily="34" charset="0"/>
              </a:defRPr>
            </a:lvl1pPr>
          </a:lstStyle>
          <a:p>
            <a:pPr>
              <a:defRPr/>
            </a:pPr>
            <a:fld id="{66535A75-B074-4A9F-B495-4F6A92BB5038}" type="datetimeFigureOut">
              <a:rPr lang="nl-NL"/>
              <a:pPr>
                <a:defRPr/>
              </a:pPr>
              <a:t>7-11-2016</a:t>
            </a:fld>
            <a:endParaRPr lang="nl-NL"/>
          </a:p>
        </p:txBody>
      </p:sp>
      <p:sp>
        <p:nvSpPr>
          <p:cNvPr id="4" name="Tijdelijke aanduiding voor voettekst 3"/>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cs typeface="Arial" panose="020B0604020202020204" pitchFamily="34" charset="0"/>
              </a:defRPr>
            </a:lvl1pPr>
          </a:lstStyle>
          <a:p>
            <a:pPr>
              <a:defRPr/>
            </a:pPr>
            <a:endParaRPr lang="nl-NL"/>
          </a:p>
        </p:txBody>
      </p:sp>
      <p:sp>
        <p:nvSpPr>
          <p:cNvPr id="5" name="Tijdelijke aanduiding voor dianummer 4"/>
          <p:cNvSpPr>
            <a:spLocks noGrp="1"/>
          </p:cNvSpPr>
          <p:nvPr>
            <p:ph type="sldNum" sz="quarter" idx="12"/>
          </p:nvPr>
        </p:nvSpPr>
        <p:spPr/>
        <p:txBody>
          <a:bodyPr/>
          <a:lstStyle>
            <a:lvl1pPr eaLnBrk="0" fontAlgn="base" hangingPunct="0">
              <a:spcBef>
                <a:spcPct val="0"/>
              </a:spcBef>
              <a:spcAft>
                <a:spcPct val="0"/>
              </a:spcAft>
              <a:defRPr>
                <a:latin typeface="Times New Roman" panose="02020603050405020304" pitchFamily="18" charset="0"/>
                <a:cs typeface="Arial" panose="020B0604020202020204" pitchFamily="34" charset="0"/>
              </a:defRPr>
            </a:lvl1pPr>
          </a:lstStyle>
          <a:p>
            <a:pPr>
              <a:defRPr/>
            </a:pPr>
            <a:fld id="{A5698B57-D2D7-4D4C-A9B7-80AE581D0A00}" type="slidenum">
              <a:rPr lang="nl-NL"/>
              <a:pPr>
                <a:defRPr/>
              </a:pPr>
              <a:t>‹nr.›</a:t>
            </a:fld>
            <a:endParaRPr lang="nl-NL"/>
          </a:p>
        </p:txBody>
      </p:sp>
    </p:spTree>
    <p:extLst>
      <p:ext uri="{BB962C8B-B14F-4D97-AF65-F5344CB8AC3E}">
        <p14:creationId xmlns:p14="http://schemas.microsoft.com/office/powerpoint/2010/main" val="338979479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cs typeface="Arial" panose="020B0604020202020204" pitchFamily="34" charset="0"/>
              </a:defRPr>
            </a:lvl1pPr>
          </a:lstStyle>
          <a:p>
            <a:pPr>
              <a:defRPr/>
            </a:pPr>
            <a:fld id="{E91892F6-A08E-4B88-880E-68EB64CC23A9}" type="datetimeFigureOut">
              <a:rPr lang="nl-NL"/>
              <a:pPr>
                <a:defRPr/>
              </a:pPr>
              <a:t>7-11-2016</a:t>
            </a:fld>
            <a:endParaRPr lang="nl-NL"/>
          </a:p>
        </p:txBody>
      </p:sp>
      <p:sp>
        <p:nvSpPr>
          <p:cNvPr id="3" name="Tijdelijke aanduiding voor voettekst 2"/>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cs typeface="Arial" panose="020B0604020202020204" pitchFamily="34" charset="0"/>
              </a:defRPr>
            </a:lvl1pPr>
          </a:lstStyle>
          <a:p>
            <a:pPr>
              <a:defRPr/>
            </a:pPr>
            <a:endParaRPr lang="nl-NL"/>
          </a:p>
        </p:txBody>
      </p:sp>
      <p:sp>
        <p:nvSpPr>
          <p:cNvPr id="4" name="Tijdelijke aanduiding voor dianummer 3"/>
          <p:cNvSpPr>
            <a:spLocks noGrp="1"/>
          </p:cNvSpPr>
          <p:nvPr>
            <p:ph type="sldNum" sz="quarter" idx="12"/>
          </p:nvPr>
        </p:nvSpPr>
        <p:spPr/>
        <p:txBody>
          <a:bodyPr/>
          <a:lstStyle>
            <a:lvl1pPr eaLnBrk="0" fontAlgn="base" hangingPunct="0">
              <a:spcBef>
                <a:spcPct val="0"/>
              </a:spcBef>
              <a:spcAft>
                <a:spcPct val="0"/>
              </a:spcAft>
              <a:defRPr>
                <a:latin typeface="Times New Roman" panose="02020603050405020304" pitchFamily="18" charset="0"/>
                <a:cs typeface="Arial" panose="020B0604020202020204" pitchFamily="34" charset="0"/>
              </a:defRPr>
            </a:lvl1pPr>
          </a:lstStyle>
          <a:p>
            <a:pPr>
              <a:defRPr/>
            </a:pPr>
            <a:fld id="{6B5EFD7B-DF0D-4EC6-B841-3F64F56A86FC}" type="slidenum">
              <a:rPr lang="nl-NL"/>
              <a:pPr>
                <a:defRPr/>
              </a:pPr>
              <a:t>‹nr.›</a:t>
            </a:fld>
            <a:endParaRPr lang="nl-NL"/>
          </a:p>
        </p:txBody>
      </p:sp>
    </p:spTree>
    <p:extLst>
      <p:ext uri="{BB962C8B-B14F-4D97-AF65-F5344CB8AC3E}">
        <p14:creationId xmlns:p14="http://schemas.microsoft.com/office/powerpoint/2010/main" val="79393848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cs typeface="Arial" panose="020B0604020202020204" pitchFamily="34" charset="0"/>
              </a:defRPr>
            </a:lvl1pPr>
          </a:lstStyle>
          <a:p>
            <a:pPr>
              <a:defRPr/>
            </a:pPr>
            <a:fld id="{F60773F1-B38F-467C-AA42-667E1477F228}" type="datetimeFigureOut">
              <a:rPr lang="nl-NL"/>
              <a:pPr>
                <a:defRPr/>
              </a:pPr>
              <a:t>7-11-2016</a:t>
            </a:fld>
            <a:endParaRPr lang="nl-NL"/>
          </a:p>
        </p:txBody>
      </p:sp>
      <p:sp>
        <p:nvSpPr>
          <p:cNvPr id="6" name="Tijdelijke aanduiding voor voettekst 5"/>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cs typeface="Arial" panose="020B0604020202020204" pitchFamily="34" charset="0"/>
              </a:defRPr>
            </a:lvl1pPr>
          </a:lstStyle>
          <a:p>
            <a:pPr>
              <a:defRPr/>
            </a:pPr>
            <a:endParaRPr lang="nl-NL"/>
          </a:p>
        </p:txBody>
      </p:sp>
      <p:sp>
        <p:nvSpPr>
          <p:cNvPr id="7" name="Tijdelijke aanduiding voor dianummer 6"/>
          <p:cNvSpPr>
            <a:spLocks noGrp="1"/>
          </p:cNvSpPr>
          <p:nvPr>
            <p:ph type="sldNum" sz="quarter" idx="12"/>
          </p:nvPr>
        </p:nvSpPr>
        <p:spPr/>
        <p:txBody>
          <a:bodyPr/>
          <a:lstStyle>
            <a:lvl1pPr eaLnBrk="0" fontAlgn="base" hangingPunct="0">
              <a:spcBef>
                <a:spcPct val="0"/>
              </a:spcBef>
              <a:spcAft>
                <a:spcPct val="0"/>
              </a:spcAft>
              <a:defRPr>
                <a:latin typeface="Times New Roman" panose="02020603050405020304" pitchFamily="18" charset="0"/>
                <a:cs typeface="Arial" panose="020B0604020202020204" pitchFamily="34" charset="0"/>
              </a:defRPr>
            </a:lvl1pPr>
          </a:lstStyle>
          <a:p>
            <a:pPr>
              <a:defRPr/>
            </a:pPr>
            <a:fld id="{9B513CDA-5B23-4776-83C1-A6BDC6F13C1C}" type="slidenum">
              <a:rPr lang="nl-NL"/>
              <a:pPr>
                <a:defRPr/>
              </a:pPr>
              <a:t>‹nr.›</a:t>
            </a:fld>
            <a:endParaRPr lang="nl-NL"/>
          </a:p>
        </p:txBody>
      </p:sp>
    </p:spTree>
    <p:extLst>
      <p:ext uri="{BB962C8B-B14F-4D97-AF65-F5344CB8AC3E}">
        <p14:creationId xmlns:p14="http://schemas.microsoft.com/office/powerpoint/2010/main" val="208314215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cs typeface="Arial" panose="020B0604020202020204" pitchFamily="34" charset="0"/>
              </a:defRPr>
            </a:lvl1pPr>
          </a:lstStyle>
          <a:p>
            <a:pPr>
              <a:defRPr/>
            </a:pPr>
            <a:fld id="{31CD264D-A2AE-4748-B2DA-B0D397C65045}" type="datetimeFigureOut">
              <a:rPr lang="nl-NL"/>
              <a:pPr>
                <a:defRPr/>
              </a:pPr>
              <a:t>7-11-2016</a:t>
            </a:fld>
            <a:endParaRPr lang="nl-NL"/>
          </a:p>
        </p:txBody>
      </p:sp>
      <p:sp>
        <p:nvSpPr>
          <p:cNvPr id="6" name="Tijdelijke aanduiding voor voettekst 5"/>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cs typeface="Arial" panose="020B0604020202020204" pitchFamily="34" charset="0"/>
              </a:defRPr>
            </a:lvl1pPr>
          </a:lstStyle>
          <a:p>
            <a:pPr>
              <a:defRPr/>
            </a:pPr>
            <a:endParaRPr lang="nl-NL"/>
          </a:p>
        </p:txBody>
      </p:sp>
      <p:sp>
        <p:nvSpPr>
          <p:cNvPr id="7" name="Tijdelijke aanduiding voor dianummer 6"/>
          <p:cNvSpPr>
            <a:spLocks noGrp="1"/>
          </p:cNvSpPr>
          <p:nvPr>
            <p:ph type="sldNum" sz="quarter" idx="12"/>
          </p:nvPr>
        </p:nvSpPr>
        <p:spPr/>
        <p:txBody>
          <a:bodyPr/>
          <a:lstStyle>
            <a:lvl1pPr eaLnBrk="0" fontAlgn="base" hangingPunct="0">
              <a:spcBef>
                <a:spcPct val="0"/>
              </a:spcBef>
              <a:spcAft>
                <a:spcPct val="0"/>
              </a:spcAft>
              <a:defRPr>
                <a:latin typeface="Times New Roman" panose="02020603050405020304" pitchFamily="18" charset="0"/>
                <a:cs typeface="Arial" panose="020B0604020202020204" pitchFamily="34" charset="0"/>
              </a:defRPr>
            </a:lvl1pPr>
          </a:lstStyle>
          <a:p>
            <a:pPr>
              <a:defRPr/>
            </a:pPr>
            <a:fld id="{535AE93D-5866-4DC3-8729-52124AFF127D}" type="slidenum">
              <a:rPr lang="nl-NL"/>
              <a:pPr>
                <a:defRPr/>
              </a:pPr>
              <a:t>‹nr.›</a:t>
            </a:fld>
            <a:endParaRPr lang="nl-NL"/>
          </a:p>
        </p:txBody>
      </p:sp>
    </p:spTree>
    <p:extLst>
      <p:ext uri="{BB962C8B-B14F-4D97-AF65-F5344CB8AC3E}">
        <p14:creationId xmlns:p14="http://schemas.microsoft.com/office/powerpoint/2010/main" val="12125063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cs typeface="Arial" panose="020B0604020202020204" pitchFamily="34" charset="0"/>
              </a:defRPr>
            </a:lvl1pPr>
          </a:lstStyle>
          <a:p>
            <a:pPr>
              <a:defRPr/>
            </a:pPr>
            <a:fld id="{AE634C4C-BC0F-4DFC-BCD2-102669B96A10}" type="datetimeFigureOut">
              <a:rPr lang="nl-NL"/>
              <a:pPr>
                <a:defRPr/>
              </a:pPr>
              <a:t>7-11-2016</a:t>
            </a:fld>
            <a:endParaRPr lang="nl-NL"/>
          </a:p>
        </p:txBody>
      </p:sp>
      <p:sp>
        <p:nvSpPr>
          <p:cNvPr id="5" name="Tijdelijke aanduiding voor voettekst 4"/>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cs typeface="Arial" panose="020B0604020202020204" pitchFamily="34" charset="0"/>
              </a:defRPr>
            </a:lvl1pPr>
          </a:lstStyle>
          <a:p>
            <a:pPr>
              <a:defRPr/>
            </a:pPr>
            <a:endParaRPr lang="nl-NL"/>
          </a:p>
        </p:txBody>
      </p:sp>
      <p:sp>
        <p:nvSpPr>
          <p:cNvPr id="6" name="Tijdelijke aanduiding voor dianummer 5"/>
          <p:cNvSpPr>
            <a:spLocks noGrp="1"/>
          </p:cNvSpPr>
          <p:nvPr>
            <p:ph type="sldNum" sz="quarter" idx="12"/>
          </p:nvPr>
        </p:nvSpPr>
        <p:spPr/>
        <p:txBody>
          <a:bodyPr/>
          <a:lstStyle>
            <a:lvl1pPr eaLnBrk="0" fontAlgn="base" hangingPunct="0">
              <a:spcBef>
                <a:spcPct val="0"/>
              </a:spcBef>
              <a:spcAft>
                <a:spcPct val="0"/>
              </a:spcAft>
              <a:defRPr>
                <a:latin typeface="Times New Roman" panose="02020603050405020304" pitchFamily="18" charset="0"/>
                <a:cs typeface="Arial" panose="020B0604020202020204" pitchFamily="34" charset="0"/>
              </a:defRPr>
            </a:lvl1pPr>
          </a:lstStyle>
          <a:p>
            <a:pPr>
              <a:defRPr/>
            </a:pPr>
            <a:fld id="{DD391A7C-4DCB-4EC2-8415-EFE43D314CCF}" type="slidenum">
              <a:rPr lang="nl-NL"/>
              <a:pPr>
                <a:defRPr/>
              </a:pPr>
              <a:t>‹nr.›</a:t>
            </a:fld>
            <a:endParaRPr lang="nl-NL"/>
          </a:p>
        </p:txBody>
      </p:sp>
    </p:spTree>
    <p:extLst>
      <p:ext uri="{BB962C8B-B14F-4D97-AF65-F5344CB8AC3E}">
        <p14:creationId xmlns:p14="http://schemas.microsoft.com/office/powerpoint/2010/main" val="29703310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fotoslide brons">
    <p:bg>
      <p:bgPr>
        <a:blipFill dpi="0" rotWithShape="0">
          <a:blip r:embed="rId2" cstate="email"/>
          <a:srcRect/>
          <a:stretch>
            <a:fillRect/>
          </a:stretch>
        </a:blipFill>
        <a:effectLst/>
      </p:bgPr>
    </p:bg>
    <p:spTree>
      <p:nvGrpSpPr>
        <p:cNvPr id="1" name=""/>
        <p:cNvGrpSpPr/>
        <p:nvPr/>
      </p:nvGrpSpPr>
      <p:grpSpPr>
        <a:xfrm>
          <a:off x="0" y="0"/>
          <a:ext cx="0" cy="0"/>
          <a:chOff x="0" y="0"/>
          <a:chExt cx="0" cy="0"/>
        </a:xfrm>
      </p:grpSpPr>
      <p:sp>
        <p:nvSpPr>
          <p:cNvPr id="3" name="Freeform 3"/>
          <p:cNvSpPr>
            <a:spLocks/>
          </p:cNvSpPr>
          <p:nvPr/>
        </p:nvSpPr>
        <p:spPr bwMode="auto">
          <a:xfrm>
            <a:off x="0" y="1"/>
            <a:ext cx="12192000" cy="950913"/>
          </a:xfrm>
          <a:custGeom>
            <a:avLst/>
            <a:gdLst>
              <a:gd name="T0" fmla="*/ 0 w 3841"/>
              <a:gd name="T1" fmla="*/ 208 h 400"/>
              <a:gd name="T2" fmla="*/ 0 w 3841"/>
              <a:gd name="T3" fmla="*/ 0 h 400"/>
              <a:gd name="T4" fmla="*/ 3841 w 3841"/>
              <a:gd name="T5" fmla="*/ 0 h 400"/>
              <a:gd name="T6" fmla="*/ 3841 w 3841"/>
              <a:gd name="T7" fmla="*/ 400 h 400"/>
              <a:gd name="T8" fmla="*/ 184 w 3841"/>
              <a:gd name="T9" fmla="*/ 400 h 400"/>
              <a:gd name="T10" fmla="*/ 0 w 3841"/>
              <a:gd name="T11" fmla="*/ 208 h 4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41" h="400">
                <a:moveTo>
                  <a:pt x="0" y="208"/>
                </a:moveTo>
                <a:lnTo>
                  <a:pt x="0" y="0"/>
                </a:lnTo>
                <a:lnTo>
                  <a:pt x="3841" y="0"/>
                </a:lnTo>
                <a:lnTo>
                  <a:pt x="3841" y="400"/>
                </a:lnTo>
                <a:lnTo>
                  <a:pt x="184" y="400"/>
                </a:lnTo>
                <a:lnTo>
                  <a:pt x="0" y="208"/>
                </a:lnTo>
                <a:close/>
              </a:path>
            </a:pathLst>
          </a:custGeom>
          <a:solidFill>
            <a:schemeClr val="accent1"/>
          </a:solidFill>
          <a:ln w="12700">
            <a:noFill/>
            <a:prstDash val="solid"/>
            <a:round/>
            <a:headEnd/>
            <a:tailEnd/>
          </a:ln>
        </p:spPr>
        <p:txBody>
          <a:bodyPr/>
          <a:lstStyle/>
          <a:p>
            <a:endParaRPr lang="nl-NL" sz="1800"/>
          </a:p>
        </p:txBody>
      </p:sp>
      <p:sp>
        <p:nvSpPr>
          <p:cNvPr id="4" name="Rectangle 6"/>
          <p:cNvSpPr>
            <a:spLocks noChangeArrowheads="1"/>
          </p:cNvSpPr>
          <p:nvPr/>
        </p:nvSpPr>
        <p:spPr bwMode="auto">
          <a:xfrm>
            <a:off x="-2117" y="5924550"/>
            <a:ext cx="12192001" cy="933450"/>
          </a:xfrm>
          <a:prstGeom prst="rect">
            <a:avLst/>
          </a:prstGeom>
          <a:solidFill>
            <a:srgbClr val="FFFFFF">
              <a:alpha val="85097"/>
            </a:srgbClr>
          </a:solidFill>
          <a:ln w="12700">
            <a:noFill/>
            <a:miter lim="800000"/>
            <a:headEnd/>
            <a:tailEnd/>
          </a:ln>
        </p:spPr>
        <p:txBody>
          <a:bodyPr/>
          <a:lstStyle/>
          <a:p>
            <a:endParaRPr lang="nl-NL" sz="1800">
              <a:latin typeface="Calibri" pitchFamily="34" charset="0"/>
              <a:cs typeface="ヒラギノ角ゴ Pro W3"/>
            </a:endParaRPr>
          </a:p>
        </p:txBody>
      </p:sp>
      <p:pic>
        <p:nvPicPr>
          <p:cNvPr id="5" name="Picture 5" descr="02-UTI_Basisvormen_powerpoint_03.png"/>
          <p:cNvPicPr>
            <a:picLocks noChangeAspect="1"/>
          </p:cNvPicPr>
          <p:nvPr/>
        </p:nvPicPr>
        <p:blipFill>
          <a:blip r:embed="rId3" cstate="email"/>
          <a:srcRect/>
          <a:stretch>
            <a:fillRect/>
          </a:stretch>
        </p:blipFill>
        <p:spPr bwMode="auto">
          <a:xfrm>
            <a:off x="635000" y="6061075"/>
            <a:ext cx="3386667" cy="711200"/>
          </a:xfrm>
          <a:prstGeom prst="rect">
            <a:avLst/>
          </a:prstGeom>
          <a:noFill/>
          <a:ln w="9525">
            <a:noFill/>
            <a:miter lim="800000"/>
            <a:headEnd/>
            <a:tailEnd/>
          </a:ln>
        </p:spPr>
      </p:pic>
      <p:sp>
        <p:nvSpPr>
          <p:cNvPr id="36" name="Title 1"/>
          <p:cNvSpPr>
            <a:spLocks noGrp="1"/>
          </p:cNvSpPr>
          <p:nvPr>
            <p:ph type="title"/>
          </p:nvPr>
        </p:nvSpPr>
        <p:spPr>
          <a:xfrm>
            <a:off x="609600" y="-1842"/>
            <a:ext cx="10972800" cy="952242"/>
          </a:xfrm>
        </p:spPr>
        <p:txBody>
          <a:bodyPr>
            <a:normAutofit/>
          </a:bodyPr>
          <a:lstStyle>
            <a:lvl1pPr algn="l">
              <a:defRPr sz="32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6" name="Date Placeholder 3"/>
          <p:cNvSpPr>
            <a:spLocks noGrp="1"/>
          </p:cNvSpPr>
          <p:nvPr>
            <p:ph type="dt" sz="half" idx="10"/>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a:defRPr sz="1200">
                <a:solidFill>
                  <a:srgbClr val="CC9933"/>
                </a:solidFill>
                <a:latin typeface="Arial" pitchFamily="34" charset="0"/>
                <a:cs typeface="Arial" pitchFamily="34" charset="0"/>
              </a:defRPr>
            </a:lvl1pPr>
          </a:lstStyle>
          <a:p>
            <a:fld id="{807FF157-3563-465D-9FE7-71F957E782A7}" type="datetimeFigureOut">
              <a:rPr lang="en-US" smtClean="0"/>
              <a:t>11/7/2016</a:t>
            </a:fld>
            <a:endParaRPr lang="en-US"/>
          </a:p>
        </p:txBody>
      </p:sp>
      <p:sp>
        <p:nvSpPr>
          <p:cNvPr id="7" name="Footer Placeholder 4"/>
          <p:cNvSpPr>
            <a:spLocks noGrp="1"/>
          </p:cNvSpPr>
          <p:nvPr>
            <p:ph type="ftr" sz="quarter" idx="11"/>
          </p:nvPr>
        </p:nvSpPr>
        <p:spPr>
          <a:xfrm>
            <a:off x="4165600" y="6257926"/>
            <a:ext cx="2751667" cy="365125"/>
          </a:xfrm>
          <a:prstGeom prst="rect">
            <a:avLst/>
          </a:prstGeom>
        </p:spPr>
        <p:txBody>
          <a:bodyPr/>
          <a:lstStyle>
            <a:lvl1pPr algn="r" fontAlgn="auto">
              <a:spcBef>
                <a:spcPts val="0"/>
              </a:spcBef>
              <a:spcAft>
                <a:spcPts val="0"/>
              </a:spcAft>
              <a:defRPr sz="1200" smtClean="0">
                <a:solidFill>
                  <a:srgbClr val="CC9933"/>
                </a:solidFill>
                <a:latin typeface="Arial" pitchFamily="34" charset="0"/>
                <a:ea typeface="+mn-ea"/>
                <a:cs typeface="Arial" pitchFamily="34" charset="0"/>
              </a:defRPr>
            </a:lvl1pPr>
          </a:lstStyle>
          <a:p>
            <a:endParaRPr lang="en-US"/>
          </a:p>
        </p:txBody>
      </p:sp>
      <p:sp>
        <p:nvSpPr>
          <p:cNvPr id="8" name="Slide Number Placeholder 5"/>
          <p:cNvSpPr>
            <a:spLocks noGrp="1"/>
          </p:cNvSpPr>
          <p:nvPr>
            <p:ph type="sldNum" sz="quarter" idx="12"/>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a:defRPr sz="1200">
                <a:solidFill>
                  <a:srgbClr val="CC9933"/>
                </a:solidFill>
                <a:latin typeface="Arial" pitchFamily="34" charset="0"/>
                <a:cs typeface="Arial" pitchFamily="34" charset="0"/>
              </a:defRPr>
            </a:lvl1pPr>
          </a:lstStyle>
          <a:p>
            <a:fld id="{51AA7719-AFE3-4547-AE92-90A715E93671}" type="slidenum">
              <a:rPr lang="en-US" smtClean="0"/>
              <a:t>‹nr.›</a:t>
            </a:fld>
            <a:endParaRPr lang="en-US"/>
          </a:p>
        </p:txBody>
      </p:sp>
    </p:spTree>
    <p:extLst>
      <p:ext uri="{BB962C8B-B14F-4D97-AF65-F5344CB8AC3E}">
        <p14:creationId xmlns:p14="http://schemas.microsoft.com/office/powerpoint/2010/main" val="224478147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839200" y="274639"/>
            <a:ext cx="2743200" cy="5851525"/>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609600" y="274639"/>
            <a:ext cx="80264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cs typeface="Arial" panose="020B0604020202020204" pitchFamily="34" charset="0"/>
              </a:defRPr>
            </a:lvl1pPr>
          </a:lstStyle>
          <a:p>
            <a:pPr>
              <a:defRPr/>
            </a:pPr>
            <a:fld id="{E4A8FA98-0019-4488-8AF7-0D486052ED1B}" type="datetimeFigureOut">
              <a:rPr lang="nl-NL"/>
              <a:pPr>
                <a:defRPr/>
              </a:pPr>
              <a:t>7-11-2016</a:t>
            </a:fld>
            <a:endParaRPr lang="nl-NL"/>
          </a:p>
        </p:txBody>
      </p:sp>
      <p:sp>
        <p:nvSpPr>
          <p:cNvPr id="5" name="Tijdelijke aanduiding voor voettekst 4"/>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cs typeface="Arial" panose="020B0604020202020204" pitchFamily="34" charset="0"/>
              </a:defRPr>
            </a:lvl1pPr>
          </a:lstStyle>
          <a:p>
            <a:pPr>
              <a:defRPr/>
            </a:pPr>
            <a:endParaRPr lang="nl-NL"/>
          </a:p>
        </p:txBody>
      </p:sp>
      <p:sp>
        <p:nvSpPr>
          <p:cNvPr id="6" name="Tijdelijke aanduiding voor dianummer 5"/>
          <p:cNvSpPr>
            <a:spLocks noGrp="1"/>
          </p:cNvSpPr>
          <p:nvPr>
            <p:ph type="sldNum" sz="quarter" idx="12"/>
          </p:nvPr>
        </p:nvSpPr>
        <p:spPr/>
        <p:txBody>
          <a:bodyPr/>
          <a:lstStyle>
            <a:lvl1pPr eaLnBrk="0" fontAlgn="base" hangingPunct="0">
              <a:spcBef>
                <a:spcPct val="0"/>
              </a:spcBef>
              <a:spcAft>
                <a:spcPct val="0"/>
              </a:spcAft>
              <a:defRPr>
                <a:latin typeface="Times New Roman" panose="02020603050405020304" pitchFamily="18" charset="0"/>
                <a:cs typeface="Arial" panose="020B0604020202020204" pitchFamily="34" charset="0"/>
              </a:defRPr>
            </a:lvl1pPr>
          </a:lstStyle>
          <a:p>
            <a:pPr>
              <a:defRPr/>
            </a:pPr>
            <a:fld id="{F055F9D6-0F9D-4290-866E-814A24943E44}" type="slidenum">
              <a:rPr lang="nl-NL"/>
              <a:pPr>
                <a:defRPr/>
              </a:pPr>
              <a:t>‹nr.›</a:t>
            </a:fld>
            <a:endParaRPr lang="nl-NL"/>
          </a:p>
        </p:txBody>
      </p:sp>
    </p:spTree>
    <p:extLst>
      <p:ext uri="{BB962C8B-B14F-4D97-AF65-F5344CB8AC3E}">
        <p14:creationId xmlns:p14="http://schemas.microsoft.com/office/powerpoint/2010/main" val="6700768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grpSp>
        <p:nvGrpSpPr>
          <p:cNvPr id="4" name="Group 2"/>
          <p:cNvGrpSpPr>
            <a:grpSpLocks/>
          </p:cNvGrpSpPr>
          <p:nvPr/>
        </p:nvGrpSpPr>
        <p:grpSpPr bwMode="auto">
          <a:xfrm>
            <a:off x="948267" y="211139"/>
            <a:ext cx="10295467" cy="841375"/>
            <a:chOff x="485" y="142"/>
            <a:chExt cx="5270" cy="530"/>
          </a:xfrm>
        </p:grpSpPr>
        <p:sp>
          <p:nvSpPr>
            <p:cNvPr id="5" name="Line 3"/>
            <p:cNvSpPr>
              <a:spLocks noChangeShapeType="1"/>
            </p:cNvSpPr>
            <p:nvPr/>
          </p:nvSpPr>
          <p:spPr bwMode="black">
            <a:xfrm>
              <a:off x="485" y="672"/>
              <a:ext cx="5270" cy="0"/>
            </a:xfrm>
            <a:prstGeom prst="line">
              <a:avLst/>
            </a:prstGeom>
            <a:noFill/>
            <a:ln w="12700">
              <a:solidFill>
                <a:schemeClr val="tx1"/>
              </a:solidFill>
              <a:round/>
              <a:headEnd/>
              <a:tailEnd/>
            </a:ln>
            <a:effectLst/>
          </p:spPr>
          <p:txBody>
            <a:bodyPr/>
            <a:lstStyle/>
            <a:p>
              <a:pPr fontAlgn="base">
                <a:spcBef>
                  <a:spcPct val="0"/>
                </a:spcBef>
                <a:spcAft>
                  <a:spcPct val="0"/>
                </a:spcAft>
                <a:defRPr/>
              </a:pPr>
              <a:endParaRPr lang="nl-NL" sz="2400">
                <a:solidFill>
                  <a:srgbClr val="000000"/>
                </a:solidFill>
                <a:latin typeface="Times New Roman" pitchFamily="18" charset="0"/>
              </a:endParaRPr>
            </a:p>
          </p:txBody>
        </p:sp>
        <p:pic>
          <p:nvPicPr>
            <p:cNvPr id="6" name="Picture 4" descr="1#UvT_PMS"/>
            <p:cNvPicPr>
              <a:picLocks noChangeAspect="1" noChangeArrowheads="1"/>
            </p:cNvPicPr>
            <p:nvPr userDrawn="1"/>
          </p:nvPicPr>
          <p:blipFill>
            <a:blip r:embed="rId2" cstate="print"/>
            <a:srcRect/>
            <a:stretch>
              <a:fillRect/>
            </a:stretch>
          </p:blipFill>
          <p:spPr bwMode="gray">
            <a:xfrm>
              <a:off x="2216" y="142"/>
              <a:ext cx="1816" cy="417"/>
            </a:xfrm>
            <a:prstGeom prst="rect">
              <a:avLst/>
            </a:prstGeom>
            <a:noFill/>
            <a:ln w="9525">
              <a:noFill/>
              <a:miter lim="800000"/>
              <a:headEnd/>
              <a:tailEnd/>
            </a:ln>
          </p:spPr>
        </p:pic>
      </p:grpSp>
      <p:sp>
        <p:nvSpPr>
          <p:cNvPr id="5125" name="Rectangle 5"/>
          <p:cNvSpPr>
            <a:spLocks noGrp="1" noChangeArrowheads="1"/>
          </p:cNvSpPr>
          <p:nvPr>
            <p:ph type="ctrTitle"/>
          </p:nvPr>
        </p:nvSpPr>
        <p:spPr>
          <a:xfrm>
            <a:off x="948267" y="1674813"/>
            <a:ext cx="10295467" cy="1160462"/>
          </a:xfrm>
        </p:spPr>
        <p:txBody>
          <a:bodyPr/>
          <a:lstStyle>
            <a:lvl1pPr>
              <a:defRPr/>
            </a:lvl1pPr>
          </a:lstStyle>
          <a:p>
            <a:r>
              <a:rPr lang="en-GB"/>
              <a:t>Click to edit Master title style</a:t>
            </a:r>
          </a:p>
        </p:txBody>
      </p:sp>
      <p:sp>
        <p:nvSpPr>
          <p:cNvPr id="5126" name="Rectangle 6"/>
          <p:cNvSpPr>
            <a:spLocks noGrp="1" noChangeArrowheads="1"/>
          </p:cNvSpPr>
          <p:nvPr>
            <p:ph type="subTitle" idx="1"/>
          </p:nvPr>
        </p:nvSpPr>
        <p:spPr>
          <a:xfrm>
            <a:off x="1896533" y="3113088"/>
            <a:ext cx="8534400" cy="2532062"/>
          </a:xfrm>
        </p:spPr>
        <p:txBody>
          <a:bodyPr/>
          <a:lstStyle>
            <a:lvl1pPr marL="0" indent="0" algn="ctr">
              <a:buFontTx/>
              <a:buNone/>
              <a:defRPr/>
            </a:lvl1pPr>
          </a:lstStyle>
          <a:p>
            <a:r>
              <a:rPr lang="en-GB"/>
              <a:t>Click to edit Master subtitle style</a:t>
            </a:r>
          </a:p>
        </p:txBody>
      </p:sp>
      <p:sp>
        <p:nvSpPr>
          <p:cNvPr id="7" name="Rectangle 7"/>
          <p:cNvSpPr>
            <a:spLocks noGrp="1" noChangeArrowheads="1"/>
          </p:cNvSpPr>
          <p:nvPr>
            <p:ph type="dt" sz="half" idx="10"/>
          </p:nvPr>
        </p:nvSpPr>
        <p:spPr>
          <a:xfrm>
            <a:off x="948267" y="6276975"/>
            <a:ext cx="2573867" cy="476250"/>
          </a:xfrm>
        </p:spPr>
        <p:txBody>
          <a:bodyPr/>
          <a:lstStyle>
            <a:lvl1pPr>
              <a:defRPr smtClean="0"/>
            </a:lvl1pPr>
          </a:lstStyle>
          <a:p>
            <a:pPr>
              <a:defRPr/>
            </a:pPr>
            <a:endParaRPr lang="en-GB">
              <a:solidFill>
                <a:srgbClr val="000000"/>
              </a:solidFill>
            </a:endParaRPr>
          </a:p>
        </p:txBody>
      </p:sp>
      <p:sp>
        <p:nvSpPr>
          <p:cNvPr id="8" name="Rectangle 8"/>
          <p:cNvSpPr>
            <a:spLocks noGrp="1" noChangeArrowheads="1"/>
          </p:cNvSpPr>
          <p:nvPr>
            <p:ph type="sldNum" sz="quarter" idx="11"/>
          </p:nvPr>
        </p:nvSpPr>
        <p:spPr>
          <a:xfrm>
            <a:off x="8805333" y="6276975"/>
            <a:ext cx="2438400" cy="476250"/>
          </a:xfrm>
        </p:spPr>
        <p:txBody>
          <a:bodyPr/>
          <a:lstStyle>
            <a:lvl1pPr>
              <a:defRPr smtClean="0"/>
            </a:lvl1pPr>
          </a:lstStyle>
          <a:p>
            <a:pPr>
              <a:defRPr/>
            </a:pPr>
            <a:fld id="{1F66E8F7-CAAE-42C8-B76A-F307BCA9BF5F}" type="slidenum">
              <a:rPr lang="en-GB">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23346570"/>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7"/>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8"/>
          <p:cNvSpPr>
            <a:spLocks noGrp="1" noChangeArrowheads="1"/>
          </p:cNvSpPr>
          <p:nvPr>
            <p:ph type="sldNum" sz="quarter" idx="11"/>
          </p:nvPr>
        </p:nvSpPr>
        <p:spPr>
          <a:ln/>
        </p:spPr>
        <p:txBody>
          <a:bodyPr/>
          <a:lstStyle>
            <a:lvl1pPr>
              <a:defRPr/>
            </a:lvl1pPr>
          </a:lstStyle>
          <a:p>
            <a:pPr>
              <a:defRPr/>
            </a:pPr>
            <a:fld id="{23F7242C-914A-400A-A395-6F55659B647B}" type="slidenum">
              <a:rPr lang="en-GB">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1259328319"/>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smtClean="0"/>
              <a:t>Klik om de modelstijlen te bewerken</a:t>
            </a:r>
          </a:p>
        </p:txBody>
      </p:sp>
      <p:sp>
        <p:nvSpPr>
          <p:cNvPr id="4" name="Rectangle 7"/>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8"/>
          <p:cNvSpPr>
            <a:spLocks noGrp="1" noChangeArrowheads="1"/>
          </p:cNvSpPr>
          <p:nvPr>
            <p:ph type="sldNum" sz="quarter" idx="11"/>
          </p:nvPr>
        </p:nvSpPr>
        <p:spPr>
          <a:ln/>
        </p:spPr>
        <p:txBody>
          <a:bodyPr/>
          <a:lstStyle>
            <a:lvl1pPr>
              <a:defRPr/>
            </a:lvl1pPr>
          </a:lstStyle>
          <a:p>
            <a:pPr>
              <a:defRPr/>
            </a:pPr>
            <a:fld id="{62BDD498-0A27-4033-B5B1-9CD00768DD4A}" type="slidenum">
              <a:rPr lang="en-GB">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1086915833"/>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914400" y="2057400"/>
            <a:ext cx="508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6197600" y="2057400"/>
            <a:ext cx="508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Rectangle 7"/>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8"/>
          <p:cNvSpPr>
            <a:spLocks noGrp="1" noChangeArrowheads="1"/>
          </p:cNvSpPr>
          <p:nvPr>
            <p:ph type="sldNum" sz="quarter" idx="11"/>
          </p:nvPr>
        </p:nvSpPr>
        <p:spPr>
          <a:ln/>
        </p:spPr>
        <p:txBody>
          <a:bodyPr/>
          <a:lstStyle>
            <a:lvl1pPr>
              <a:defRPr/>
            </a:lvl1pPr>
          </a:lstStyle>
          <a:p>
            <a:pPr>
              <a:defRPr/>
            </a:pPr>
            <a:fld id="{A9C286D6-8737-4CAD-8DA0-1DE4C7116836}" type="slidenum">
              <a:rPr lang="en-GB">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1959216962"/>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Rectangle 7"/>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8"/>
          <p:cNvSpPr>
            <a:spLocks noGrp="1" noChangeArrowheads="1"/>
          </p:cNvSpPr>
          <p:nvPr>
            <p:ph type="sldNum" sz="quarter" idx="11"/>
          </p:nvPr>
        </p:nvSpPr>
        <p:spPr>
          <a:ln/>
        </p:spPr>
        <p:txBody>
          <a:bodyPr/>
          <a:lstStyle>
            <a:lvl1pPr>
              <a:defRPr/>
            </a:lvl1pPr>
          </a:lstStyle>
          <a:p>
            <a:pPr>
              <a:defRPr/>
            </a:pPr>
            <a:fld id="{57300199-4A4F-40D1-96CE-AF068ACF4F31}" type="slidenum">
              <a:rPr lang="en-GB">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1223720155"/>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Rectangle 7"/>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8"/>
          <p:cNvSpPr>
            <a:spLocks noGrp="1" noChangeArrowheads="1"/>
          </p:cNvSpPr>
          <p:nvPr>
            <p:ph type="sldNum" sz="quarter" idx="11"/>
          </p:nvPr>
        </p:nvSpPr>
        <p:spPr>
          <a:ln/>
        </p:spPr>
        <p:txBody>
          <a:bodyPr/>
          <a:lstStyle>
            <a:lvl1pPr>
              <a:defRPr/>
            </a:lvl1pPr>
          </a:lstStyle>
          <a:p>
            <a:pPr>
              <a:defRPr/>
            </a:pPr>
            <a:fld id="{0FD55D08-F843-4605-97A9-0596A0CB6197}" type="slidenum">
              <a:rPr lang="en-GB">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407059057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8"/>
          <p:cNvSpPr>
            <a:spLocks noGrp="1" noChangeArrowheads="1"/>
          </p:cNvSpPr>
          <p:nvPr>
            <p:ph type="sldNum" sz="quarter" idx="11"/>
          </p:nvPr>
        </p:nvSpPr>
        <p:spPr>
          <a:ln/>
        </p:spPr>
        <p:txBody>
          <a:bodyPr/>
          <a:lstStyle>
            <a:lvl1pPr>
              <a:defRPr/>
            </a:lvl1pPr>
          </a:lstStyle>
          <a:p>
            <a:pPr>
              <a:defRPr/>
            </a:pPr>
            <a:fld id="{374E1900-F3D2-49F6-8078-08962DE3A371}" type="slidenum">
              <a:rPr lang="en-GB">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2702865378"/>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Rectangle 7"/>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8"/>
          <p:cNvSpPr>
            <a:spLocks noGrp="1" noChangeArrowheads="1"/>
          </p:cNvSpPr>
          <p:nvPr>
            <p:ph type="sldNum" sz="quarter" idx="11"/>
          </p:nvPr>
        </p:nvSpPr>
        <p:spPr>
          <a:ln/>
        </p:spPr>
        <p:txBody>
          <a:bodyPr/>
          <a:lstStyle>
            <a:lvl1pPr>
              <a:defRPr/>
            </a:lvl1pPr>
          </a:lstStyle>
          <a:p>
            <a:pPr>
              <a:defRPr/>
            </a:pPr>
            <a:fld id="{25C580BE-A889-42D8-9FCB-0EA869ED3472}" type="slidenum">
              <a:rPr lang="en-GB">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3227457968"/>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smtClean="0"/>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Rectangle 7"/>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8"/>
          <p:cNvSpPr>
            <a:spLocks noGrp="1" noChangeArrowheads="1"/>
          </p:cNvSpPr>
          <p:nvPr>
            <p:ph type="sldNum" sz="quarter" idx="11"/>
          </p:nvPr>
        </p:nvSpPr>
        <p:spPr>
          <a:ln/>
        </p:spPr>
        <p:txBody>
          <a:bodyPr/>
          <a:lstStyle>
            <a:lvl1pPr>
              <a:defRPr/>
            </a:lvl1pPr>
          </a:lstStyle>
          <a:p>
            <a:pPr>
              <a:defRPr/>
            </a:pPr>
            <a:fld id="{E717AF27-F9A0-4B7A-B870-6D1F4753FA11}" type="slidenum">
              <a:rPr lang="en-GB">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664348906"/>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_fotoslide groen">
    <p:bg>
      <p:bgPr>
        <a:blipFill dpi="0" rotWithShape="0">
          <a:blip r:embed="rId2" cstate="email"/>
          <a:srcRect/>
          <a:stretch>
            <a:fillRect/>
          </a:stretch>
        </a:blipFill>
        <a:effectLst/>
      </p:bgPr>
    </p:bg>
    <p:spTree>
      <p:nvGrpSpPr>
        <p:cNvPr id="1" name=""/>
        <p:cNvGrpSpPr/>
        <p:nvPr/>
      </p:nvGrpSpPr>
      <p:grpSpPr>
        <a:xfrm>
          <a:off x="0" y="0"/>
          <a:ext cx="0" cy="0"/>
          <a:chOff x="0" y="0"/>
          <a:chExt cx="0" cy="0"/>
        </a:xfrm>
      </p:grpSpPr>
      <p:sp>
        <p:nvSpPr>
          <p:cNvPr id="3" name="Freeform 3"/>
          <p:cNvSpPr>
            <a:spLocks/>
          </p:cNvSpPr>
          <p:nvPr/>
        </p:nvSpPr>
        <p:spPr bwMode="auto">
          <a:xfrm>
            <a:off x="0" y="1"/>
            <a:ext cx="12192000" cy="950913"/>
          </a:xfrm>
          <a:custGeom>
            <a:avLst/>
            <a:gdLst>
              <a:gd name="T0" fmla="*/ 0 w 3841"/>
              <a:gd name="T1" fmla="*/ 208 h 400"/>
              <a:gd name="T2" fmla="*/ 0 w 3841"/>
              <a:gd name="T3" fmla="*/ 0 h 400"/>
              <a:gd name="T4" fmla="*/ 3841 w 3841"/>
              <a:gd name="T5" fmla="*/ 0 h 400"/>
              <a:gd name="T6" fmla="*/ 3841 w 3841"/>
              <a:gd name="T7" fmla="*/ 400 h 400"/>
              <a:gd name="T8" fmla="*/ 184 w 3841"/>
              <a:gd name="T9" fmla="*/ 400 h 400"/>
              <a:gd name="T10" fmla="*/ 0 w 3841"/>
              <a:gd name="T11" fmla="*/ 208 h 4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41" h="400">
                <a:moveTo>
                  <a:pt x="0" y="208"/>
                </a:moveTo>
                <a:lnTo>
                  <a:pt x="0" y="0"/>
                </a:lnTo>
                <a:lnTo>
                  <a:pt x="3841" y="0"/>
                </a:lnTo>
                <a:lnTo>
                  <a:pt x="3841" y="400"/>
                </a:lnTo>
                <a:lnTo>
                  <a:pt x="184" y="400"/>
                </a:lnTo>
                <a:lnTo>
                  <a:pt x="0" y="208"/>
                </a:lnTo>
                <a:close/>
              </a:path>
            </a:pathLst>
          </a:custGeom>
          <a:solidFill>
            <a:schemeClr val="accent2"/>
          </a:solidFill>
          <a:ln w="12700">
            <a:noFill/>
            <a:prstDash val="solid"/>
            <a:round/>
            <a:headEnd/>
            <a:tailEnd/>
          </a:ln>
        </p:spPr>
        <p:txBody>
          <a:bodyPr/>
          <a:lstStyle/>
          <a:p>
            <a:endParaRPr lang="nl-NL" sz="1800"/>
          </a:p>
        </p:txBody>
      </p:sp>
      <p:sp>
        <p:nvSpPr>
          <p:cNvPr id="4" name="Rectangle 6"/>
          <p:cNvSpPr>
            <a:spLocks noChangeArrowheads="1"/>
          </p:cNvSpPr>
          <p:nvPr/>
        </p:nvSpPr>
        <p:spPr bwMode="auto">
          <a:xfrm>
            <a:off x="-2117" y="5924550"/>
            <a:ext cx="12192001" cy="933450"/>
          </a:xfrm>
          <a:prstGeom prst="rect">
            <a:avLst/>
          </a:prstGeom>
          <a:solidFill>
            <a:srgbClr val="FFFFFF">
              <a:alpha val="85097"/>
            </a:srgbClr>
          </a:solidFill>
          <a:ln w="12700">
            <a:noFill/>
            <a:miter lim="800000"/>
            <a:headEnd/>
            <a:tailEnd/>
          </a:ln>
        </p:spPr>
        <p:txBody>
          <a:bodyPr/>
          <a:lstStyle/>
          <a:p>
            <a:endParaRPr lang="nl-NL" sz="1800">
              <a:latin typeface="Calibri" pitchFamily="34" charset="0"/>
              <a:cs typeface="ヒラギノ角ゴ Pro W3"/>
            </a:endParaRPr>
          </a:p>
        </p:txBody>
      </p:sp>
      <p:pic>
        <p:nvPicPr>
          <p:cNvPr id="5" name="Picture 5" descr="02-UTI_Basisvormen_powerpoint_03.png"/>
          <p:cNvPicPr>
            <a:picLocks noChangeAspect="1"/>
          </p:cNvPicPr>
          <p:nvPr/>
        </p:nvPicPr>
        <p:blipFill>
          <a:blip r:embed="rId3" cstate="email"/>
          <a:srcRect/>
          <a:stretch>
            <a:fillRect/>
          </a:stretch>
        </p:blipFill>
        <p:spPr bwMode="auto">
          <a:xfrm>
            <a:off x="635000" y="6061075"/>
            <a:ext cx="3386667" cy="711200"/>
          </a:xfrm>
          <a:prstGeom prst="rect">
            <a:avLst/>
          </a:prstGeom>
          <a:noFill/>
          <a:ln w="9525">
            <a:noFill/>
            <a:miter lim="800000"/>
            <a:headEnd/>
            <a:tailEnd/>
          </a:ln>
        </p:spPr>
      </p:pic>
      <p:sp>
        <p:nvSpPr>
          <p:cNvPr id="36" name="Title 1"/>
          <p:cNvSpPr>
            <a:spLocks noGrp="1"/>
          </p:cNvSpPr>
          <p:nvPr>
            <p:ph type="title"/>
          </p:nvPr>
        </p:nvSpPr>
        <p:spPr>
          <a:xfrm>
            <a:off x="609600" y="-1842"/>
            <a:ext cx="10972800" cy="952242"/>
          </a:xfrm>
        </p:spPr>
        <p:txBody>
          <a:bodyPr>
            <a:normAutofit/>
          </a:bodyPr>
          <a:lstStyle>
            <a:lvl1pPr algn="l">
              <a:defRPr sz="32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6" name="Date Placeholder 3"/>
          <p:cNvSpPr>
            <a:spLocks noGrp="1"/>
          </p:cNvSpPr>
          <p:nvPr>
            <p:ph type="dt" sz="half" idx="10"/>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a:defRPr sz="1200">
                <a:solidFill>
                  <a:srgbClr val="CC9933"/>
                </a:solidFill>
                <a:latin typeface="Arial" pitchFamily="34" charset="0"/>
                <a:cs typeface="Arial" pitchFamily="34" charset="0"/>
              </a:defRPr>
            </a:lvl1pPr>
          </a:lstStyle>
          <a:p>
            <a:fld id="{807FF157-3563-465D-9FE7-71F957E782A7}" type="datetimeFigureOut">
              <a:rPr lang="en-US" smtClean="0"/>
              <a:t>11/7/2016</a:t>
            </a:fld>
            <a:endParaRPr lang="en-US"/>
          </a:p>
        </p:txBody>
      </p:sp>
      <p:sp>
        <p:nvSpPr>
          <p:cNvPr id="7" name="Footer Placeholder 4"/>
          <p:cNvSpPr>
            <a:spLocks noGrp="1"/>
          </p:cNvSpPr>
          <p:nvPr>
            <p:ph type="ftr" sz="quarter" idx="11"/>
          </p:nvPr>
        </p:nvSpPr>
        <p:spPr>
          <a:xfrm>
            <a:off x="4165600" y="6257926"/>
            <a:ext cx="2751667" cy="365125"/>
          </a:xfrm>
          <a:prstGeom prst="rect">
            <a:avLst/>
          </a:prstGeom>
        </p:spPr>
        <p:txBody>
          <a:bodyPr/>
          <a:lstStyle>
            <a:lvl1pPr algn="r" fontAlgn="auto">
              <a:spcBef>
                <a:spcPts val="0"/>
              </a:spcBef>
              <a:spcAft>
                <a:spcPts val="0"/>
              </a:spcAft>
              <a:defRPr sz="1200" smtClean="0">
                <a:solidFill>
                  <a:srgbClr val="CC9933"/>
                </a:solidFill>
                <a:latin typeface="Arial" pitchFamily="34" charset="0"/>
                <a:ea typeface="+mn-ea"/>
                <a:cs typeface="Arial" pitchFamily="34" charset="0"/>
              </a:defRPr>
            </a:lvl1pPr>
          </a:lstStyle>
          <a:p>
            <a:endParaRPr lang="en-US"/>
          </a:p>
        </p:txBody>
      </p:sp>
      <p:sp>
        <p:nvSpPr>
          <p:cNvPr id="8" name="Slide Number Placeholder 5"/>
          <p:cNvSpPr>
            <a:spLocks noGrp="1"/>
          </p:cNvSpPr>
          <p:nvPr>
            <p:ph type="sldNum" sz="quarter" idx="12"/>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a:defRPr sz="1200">
                <a:solidFill>
                  <a:srgbClr val="CC9933"/>
                </a:solidFill>
                <a:latin typeface="Arial" pitchFamily="34" charset="0"/>
                <a:cs typeface="Arial" pitchFamily="34" charset="0"/>
              </a:defRPr>
            </a:lvl1pPr>
          </a:lstStyle>
          <a:p>
            <a:fld id="{51AA7719-AFE3-4547-AE92-90A715E93671}" type="slidenum">
              <a:rPr lang="en-US" smtClean="0"/>
              <a:t>‹nr.›</a:t>
            </a:fld>
            <a:endParaRPr lang="en-US"/>
          </a:p>
        </p:txBody>
      </p:sp>
    </p:spTree>
    <p:extLst>
      <p:ext uri="{BB962C8B-B14F-4D97-AF65-F5344CB8AC3E}">
        <p14:creationId xmlns:p14="http://schemas.microsoft.com/office/powerpoint/2010/main" val="259438727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7"/>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8"/>
          <p:cNvSpPr>
            <a:spLocks noGrp="1" noChangeArrowheads="1"/>
          </p:cNvSpPr>
          <p:nvPr>
            <p:ph type="sldNum" sz="quarter" idx="11"/>
          </p:nvPr>
        </p:nvSpPr>
        <p:spPr>
          <a:ln/>
        </p:spPr>
        <p:txBody>
          <a:bodyPr/>
          <a:lstStyle>
            <a:lvl1pPr>
              <a:defRPr/>
            </a:lvl1pPr>
          </a:lstStyle>
          <a:p>
            <a:pPr>
              <a:defRPr/>
            </a:pPr>
            <a:fld id="{DA8E6C35-E8FB-4C3D-A2BD-2688693BED40}" type="slidenum">
              <a:rPr lang="en-GB">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2396956414"/>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686800" y="1271588"/>
            <a:ext cx="2590800" cy="4824412"/>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914400" y="1271588"/>
            <a:ext cx="7569200" cy="4824412"/>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7"/>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8"/>
          <p:cNvSpPr>
            <a:spLocks noGrp="1" noChangeArrowheads="1"/>
          </p:cNvSpPr>
          <p:nvPr>
            <p:ph type="sldNum" sz="quarter" idx="11"/>
          </p:nvPr>
        </p:nvSpPr>
        <p:spPr>
          <a:ln/>
        </p:spPr>
        <p:txBody>
          <a:bodyPr/>
          <a:lstStyle>
            <a:lvl1pPr>
              <a:defRPr/>
            </a:lvl1pPr>
          </a:lstStyle>
          <a:p>
            <a:pPr>
              <a:defRPr/>
            </a:pPr>
            <a:fld id="{99313468-D85B-42B8-AE48-8892EBF6DBA3}" type="slidenum">
              <a:rPr lang="en-GB">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4049726139"/>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bl" preserve="1">
  <p:cSld name="Titel en tabel">
    <p:spTree>
      <p:nvGrpSpPr>
        <p:cNvPr id="1" name=""/>
        <p:cNvGrpSpPr/>
        <p:nvPr/>
      </p:nvGrpSpPr>
      <p:grpSpPr>
        <a:xfrm>
          <a:off x="0" y="0"/>
          <a:ext cx="0" cy="0"/>
          <a:chOff x="0" y="0"/>
          <a:chExt cx="0" cy="0"/>
        </a:xfrm>
      </p:grpSpPr>
      <p:sp>
        <p:nvSpPr>
          <p:cNvPr id="2" name="Titel 1"/>
          <p:cNvSpPr>
            <a:spLocks noGrp="1"/>
          </p:cNvSpPr>
          <p:nvPr>
            <p:ph type="title"/>
          </p:nvPr>
        </p:nvSpPr>
        <p:spPr>
          <a:xfrm>
            <a:off x="914400" y="1271588"/>
            <a:ext cx="10363200" cy="633412"/>
          </a:xfrm>
        </p:spPr>
        <p:txBody>
          <a:bodyPr/>
          <a:lstStyle/>
          <a:p>
            <a:r>
              <a:rPr lang="nl-NL" smtClean="0"/>
              <a:t>Klik om de stijl te bewerken</a:t>
            </a:r>
            <a:endParaRPr lang="nl-NL"/>
          </a:p>
        </p:txBody>
      </p:sp>
      <p:sp>
        <p:nvSpPr>
          <p:cNvPr id="3" name="Tijdelijke aanduiding voor tabel 2"/>
          <p:cNvSpPr>
            <a:spLocks noGrp="1"/>
          </p:cNvSpPr>
          <p:nvPr>
            <p:ph type="tbl" idx="1"/>
          </p:nvPr>
        </p:nvSpPr>
        <p:spPr>
          <a:xfrm>
            <a:off x="914400" y="2057400"/>
            <a:ext cx="10363200" cy="4038600"/>
          </a:xfrm>
        </p:spPr>
        <p:txBody>
          <a:bodyPr/>
          <a:lstStyle/>
          <a:p>
            <a:pPr lvl="0"/>
            <a:endParaRPr lang="nl-NL" noProof="0" smtClean="0"/>
          </a:p>
        </p:txBody>
      </p:sp>
      <p:sp>
        <p:nvSpPr>
          <p:cNvPr id="4" name="Rectangle 7"/>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8"/>
          <p:cNvSpPr>
            <a:spLocks noGrp="1" noChangeArrowheads="1"/>
          </p:cNvSpPr>
          <p:nvPr>
            <p:ph type="sldNum" sz="quarter" idx="11"/>
          </p:nvPr>
        </p:nvSpPr>
        <p:spPr>
          <a:ln/>
        </p:spPr>
        <p:txBody>
          <a:bodyPr/>
          <a:lstStyle>
            <a:lvl1pPr>
              <a:defRPr/>
            </a:lvl1pPr>
          </a:lstStyle>
          <a:p>
            <a:pPr>
              <a:defRPr/>
            </a:pPr>
            <a:fld id="{A2A48395-07D4-458C-AE7A-60D1DFF2588D}" type="slidenum">
              <a:rPr lang="en-GB">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1369368713"/>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xAndObj" preserve="1">
  <p:cSld name="Titel, tekst en inhoud">
    <p:spTree>
      <p:nvGrpSpPr>
        <p:cNvPr id="1" name=""/>
        <p:cNvGrpSpPr/>
        <p:nvPr/>
      </p:nvGrpSpPr>
      <p:grpSpPr>
        <a:xfrm>
          <a:off x="0" y="0"/>
          <a:ext cx="0" cy="0"/>
          <a:chOff x="0" y="0"/>
          <a:chExt cx="0" cy="0"/>
        </a:xfrm>
      </p:grpSpPr>
      <p:sp>
        <p:nvSpPr>
          <p:cNvPr id="2" name="Titel 1"/>
          <p:cNvSpPr>
            <a:spLocks noGrp="1"/>
          </p:cNvSpPr>
          <p:nvPr>
            <p:ph type="title"/>
          </p:nvPr>
        </p:nvSpPr>
        <p:spPr>
          <a:xfrm>
            <a:off x="914400" y="1271588"/>
            <a:ext cx="10363200" cy="633412"/>
          </a:xfrm>
        </p:spPr>
        <p:txBody>
          <a:bodyPr/>
          <a:lstStyle/>
          <a:p>
            <a:r>
              <a:rPr lang="nl-NL" smtClean="0"/>
              <a:t>Klik om de stijl te bewerken</a:t>
            </a:r>
            <a:endParaRPr lang="nl-NL"/>
          </a:p>
        </p:txBody>
      </p:sp>
      <p:sp>
        <p:nvSpPr>
          <p:cNvPr id="3" name="Tijdelijke aanduiding voor tekst 2"/>
          <p:cNvSpPr>
            <a:spLocks noGrp="1"/>
          </p:cNvSpPr>
          <p:nvPr>
            <p:ph type="body" sz="half" idx="1"/>
          </p:nvPr>
        </p:nvSpPr>
        <p:spPr>
          <a:xfrm>
            <a:off x="914400" y="2057400"/>
            <a:ext cx="5080000" cy="4038600"/>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6197600" y="2057400"/>
            <a:ext cx="5080000" cy="4038600"/>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Rectangle 7"/>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8"/>
          <p:cNvSpPr>
            <a:spLocks noGrp="1" noChangeArrowheads="1"/>
          </p:cNvSpPr>
          <p:nvPr>
            <p:ph type="sldNum" sz="quarter" idx="11"/>
          </p:nvPr>
        </p:nvSpPr>
        <p:spPr>
          <a:ln/>
        </p:spPr>
        <p:txBody>
          <a:bodyPr/>
          <a:lstStyle>
            <a:lvl1pPr>
              <a:defRPr/>
            </a:lvl1pPr>
          </a:lstStyle>
          <a:p>
            <a:pPr>
              <a:defRPr/>
            </a:pPr>
            <a:fld id="{84DEB5FC-C0CD-4DE2-965F-3D725543BA00}" type="slidenum">
              <a:rPr lang="en-GB">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335239336"/>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Only" preserve="1">
  <p:cSld name="Object">
    <p:spTree>
      <p:nvGrpSpPr>
        <p:cNvPr id="1" name=""/>
        <p:cNvGrpSpPr/>
        <p:nvPr/>
      </p:nvGrpSpPr>
      <p:grpSpPr>
        <a:xfrm>
          <a:off x="0" y="0"/>
          <a:ext cx="0" cy="0"/>
          <a:chOff x="0" y="0"/>
          <a:chExt cx="0" cy="0"/>
        </a:xfrm>
      </p:grpSpPr>
      <p:sp>
        <p:nvSpPr>
          <p:cNvPr id="2" name="Tijdelijke aanduiding voor inhoud 1"/>
          <p:cNvSpPr>
            <a:spLocks noGrp="1"/>
          </p:cNvSpPr>
          <p:nvPr>
            <p:ph/>
          </p:nvPr>
        </p:nvSpPr>
        <p:spPr>
          <a:xfrm>
            <a:off x="914400" y="1271588"/>
            <a:ext cx="10363200" cy="4824412"/>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3" name="Rectangle 7"/>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8"/>
          <p:cNvSpPr>
            <a:spLocks noGrp="1" noChangeArrowheads="1"/>
          </p:cNvSpPr>
          <p:nvPr>
            <p:ph type="sldNum" sz="quarter" idx="11"/>
          </p:nvPr>
        </p:nvSpPr>
        <p:spPr>
          <a:ln/>
        </p:spPr>
        <p:txBody>
          <a:bodyPr/>
          <a:lstStyle>
            <a:lvl1pPr>
              <a:defRPr/>
            </a:lvl1pPr>
          </a:lstStyle>
          <a:p>
            <a:pPr>
              <a:defRPr/>
            </a:pPr>
            <a:fld id="{5FF8171A-5982-465D-ABE5-E281E258AC99}" type="slidenum">
              <a:rPr lang="en-GB">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3822712580"/>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dgm" preserve="1">
  <p:cSld name="Titel en diagram of organigram">
    <p:spTree>
      <p:nvGrpSpPr>
        <p:cNvPr id="1" name=""/>
        <p:cNvGrpSpPr/>
        <p:nvPr/>
      </p:nvGrpSpPr>
      <p:grpSpPr>
        <a:xfrm>
          <a:off x="0" y="0"/>
          <a:ext cx="0" cy="0"/>
          <a:chOff x="0" y="0"/>
          <a:chExt cx="0" cy="0"/>
        </a:xfrm>
      </p:grpSpPr>
      <p:sp>
        <p:nvSpPr>
          <p:cNvPr id="2" name="Titel 1"/>
          <p:cNvSpPr>
            <a:spLocks noGrp="1"/>
          </p:cNvSpPr>
          <p:nvPr>
            <p:ph type="title"/>
          </p:nvPr>
        </p:nvSpPr>
        <p:spPr>
          <a:xfrm>
            <a:off x="914400" y="1271588"/>
            <a:ext cx="10363200" cy="633412"/>
          </a:xfrm>
        </p:spPr>
        <p:txBody>
          <a:bodyPr/>
          <a:lstStyle/>
          <a:p>
            <a:r>
              <a:rPr lang="nl-NL" smtClean="0"/>
              <a:t>Klik om de stijl te bewerken</a:t>
            </a:r>
            <a:endParaRPr lang="nl-NL"/>
          </a:p>
        </p:txBody>
      </p:sp>
      <p:sp>
        <p:nvSpPr>
          <p:cNvPr id="3" name="Tijdelijke aanduiding voor SmartArt 2"/>
          <p:cNvSpPr>
            <a:spLocks noGrp="1"/>
          </p:cNvSpPr>
          <p:nvPr>
            <p:ph type="dgm" idx="1"/>
          </p:nvPr>
        </p:nvSpPr>
        <p:spPr>
          <a:xfrm>
            <a:off x="914400" y="2057400"/>
            <a:ext cx="10363200" cy="4038600"/>
          </a:xfrm>
        </p:spPr>
        <p:txBody>
          <a:bodyPr/>
          <a:lstStyle/>
          <a:p>
            <a:pPr lvl="0"/>
            <a:endParaRPr lang="nl-NL" noProof="0" smtClean="0"/>
          </a:p>
        </p:txBody>
      </p:sp>
      <p:sp>
        <p:nvSpPr>
          <p:cNvPr id="4" name="Rectangle 7"/>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8"/>
          <p:cNvSpPr>
            <a:spLocks noGrp="1" noChangeArrowheads="1"/>
          </p:cNvSpPr>
          <p:nvPr>
            <p:ph type="sldNum" sz="quarter" idx="11"/>
          </p:nvPr>
        </p:nvSpPr>
        <p:spPr>
          <a:ln/>
        </p:spPr>
        <p:txBody>
          <a:bodyPr/>
          <a:lstStyle>
            <a:lvl1pPr>
              <a:defRPr/>
            </a:lvl1pPr>
          </a:lstStyle>
          <a:p>
            <a:pPr>
              <a:defRPr/>
            </a:pPr>
            <a:fld id="{4E372BA4-5243-4F54-BA40-54CB99883591}" type="slidenum">
              <a:rPr lang="en-GB">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1791086611"/>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Title Slide blauw">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Freeform 7"/>
          <p:cNvSpPr>
            <a:spLocks/>
          </p:cNvSpPr>
          <p:nvPr/>
        </p:nvSpPr>
        <p:spPr bwMode="auto">
          <a:xfrm>
            <a:off x="5363634" y="1476375"/>
            <a:ext cx="6860117" cy="1695450"/>
          </a:xfrm>
          <a:custGeom>
            <a:avLst/>
            <a:gdLst>
              <a:gd name="T0" fmla="*/ 2161 w 2161"/>
              <a:gd name="T1" fmla="*/ 712 h 712"/>
              <a:gd name="T2" fmla="*/ 329 w 2161"/>
              <a:gd name="T3" fmla="*/ 712 h 712"/>
              <a:gd name="T4" fmla="*/ 0 w 2161"/>
              <a:gd name="T5" fmla="*/ 392 h 712"/>
              <a:gd name="T6" fmla="*/ 0 w 2161"/>
              <a:gd name="T7" fmla="*/ 0 h 712"/>
              <a:gd name="T8" fmla="*/ 2161 w 2161"/>
              <a:gd name="T9" fmla="*/ 0 h 712"/>
              <a:gd name="T10" fmla="*/ 2161 w 2161"/>
              <a:gd name="T11" fmla="*/ 712 h 7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1" h="712">
                <a:moveTo>
                  <a:pt x="2161" y="712"/>
                </a:moveTo>
                <a:lnTo>
                  <a:pt x="329" y="712"/>
                </a:lnTo>
                <a:lnTo>
                  <a:pt x="0" y="392"/>
                </a:lnTo>
                <a:lnTo>
                  <a:pt x="0" y="0"/>
                </a:lnTo>
                <a:lnTo>
                  <a:pt x="2161" y="0"/>
                </a:lnTo>
                <a:lnTo>
                  <a:pt x="2161" y="712"/>
                </a:lnTo>
                <a:close/>
              </a:path>
            </a:pathLst>
          </a:custGeom>
          <a:solidFill>
            <a:schemeClr val="tx2">
              <a:alpha val="70195"/>
            </a:schemeClr>
          </a:solidFill>
          <a:ln w="12700">
            <a:noFill/>
            <a:prstDash val="solid"/>
            <a:round/>
            <a:headEnd/>
            <a:tailEnd/>
          </a:ln>
        </p:spPr>
        <p:txBody>
          <a:bodyPr/>
          <a:lstStyle/>
          <a:p>
            <a:pPr fontAlgn="base">
              <a:spcBef>
                <a:spcPct val="0"/>
              </a:spcBef>
              <a:spcAft>
                <a:spcPct val="0"/>
              </a:spcAft>
            </a:pPr>
            <a:endParaRPr lang="nl-NL" sz="2400">
              <a:solidFill>
                <a:prstClr val="black"/>
              </a:solidFill>
              <a:latin typeface="Times New Roman" pitchFamily="18" charset="0"/>
            </a:endParaRPr>
          </a:p>
        </p:txBody>
      </p:sp>
      <p:sp>
        <p:nvSpPr>
          <p:cNvPr id="5" name="Rectangle 6"/>
          <p:cNvSpPr>
            <a:spLocks noChangeArrowheads="1"/>
          </p:cNvSpPr>
          <p:nvPr/>
        </p:nvSpPr>
        <p:spPr bwMode="auto">
          <a:xfrm>
            <a:off x="-2117" y="5924550"/>
            <a:ext cx="12192001" cy="933450"/>
          </a:xfrm>
          <a:prstGeom prst="rect">
            <a:avLst/>
          </a:prstGeom>
          <a:solidFill>
            <a:srgbClr val="FFFFFF">
              <a:alpha val="85097"/>
            </a:srgbClr>
          </a:solidFill>
          <a:ln w="12700">
            <a:noFill/>
            <a:miter lim="800000"/>
            <a:headEnd/>
            <a:tailEnd/>
          </a:ln>
        </p:spPr>
        <p:txBody>
          <a:bodyPr/>
          <a:lstStyle/>
          <a:p>
            <a:pPr fontAlgn="base">
              <a:spcBef>
                <a:spcPct val="0"/>
              </a:spcBef>
              <a:spcAft>
                <a:spcPct val="0"/>
              </a:spcAft>
            </a:pPr>
            <a:endParaRPr lang="nl-NL" sz="2400">
              <a:solidFill>
                <a:prstClr val="black"/>
              </a:solidFill>
              <a:latin typeface="Calibri" pitchFamily="34" charset="0"/>
              <a:cs typeface="ヒラギノ角ゴ Pro W3"/>
            </a:endParaRPr>
          </a:p>
        </p:txBody>
      </p:sp>
      <p:pic>
        <p:nvPicPr>
          <p:cNvPr id="6" name="Picture 5" descr="02-UTI_Basisvormen_powerpoint_05.png"/>
          <p:cNvPicPr>
            <a:picLocks noChangeAspect="1"/>
          </p:cNvPicPr>
          <p:nvPr/>
        </p:nvPicPr>
        <p:blipFill>
          <a:blip r:embed="rId3" cstate="print"/>
          <a:srcRect/>
          <a:stretch>
            <a:fillRect/>
          </a:stretch>
        </p:blipFill>
        <p:spPr bwMode="auto">
          <a:xfrm>
            <a:off x="9804400" y="6035675"/>
            <a:ext cx="1998133" cy="711200"/>
          </a:xfrm>
          <a:prstGeom prst="rect">
            <a:avLst/>
          </a:prstGeom>
          <a:noFill/>
          <a:ln w="9525">
            <a:noFill/>
            <a:miter lim="800000"/>
            <a:headEnd/>
            <a:tailEnd/>
          </a:ln>
        </p:spPr>
      </p:pic>
      <p:pic>
        <p:nvPicPr>
          <p:cNvPr id="7" name="Picture 6" descr="02-UTI_Basisvormen_powerpoint_03.png"/>
          <p:cNvPicPr>
            <a:picLocks noChangeAspect="1"/>
          </p:cNvPicPr>
          <p:nvPr/>
        </p:nvPicPr>
        <p:blipFill>
          <a:blip r:embed="rId4" cstate="print"/>
          <a:srcRect/>
          <a:stretch>
            <a:fillRect/>
          </a:stretch>
        </p:blipFill>
        <p:spPr bwMode="auto">
          <a:xfrm>
            <a:off x="635000" y="6061075"/>
            <a:ext cx="3386667" cy="711200"/>
          </a:xfrm>
          <a:prstGeom prst="rect">
            <a:avLst/>
          </a:prstGeom>
          <a:noFill/>
          <a:ln w="9525">
            <a:noFill/>
            <a:miter lim="800000"/>
            <a:headEnd/>
            <a:tailEnd/>
          </a:ln>
        </p:spPr>
      </p:pic>
      <p:sp>
        <p:nvSpPr>
          <p:cNvPr id="2" name="Title 1"/>
          <p:cNvSpPr>
            <a:spLocks noGrp="1"/>
          </p:cNvSpPr>
          <p:nvPr>
            <p:ph type="ctrTitle"/>
          </p:nvPr>
        </p:nvSpPr>
        <p:spPr>
          <a:xfrm>
            <a:off x="6270982" y="1476744"/>
            <a:ext cx="5706533" cy="1470025"/>
          </a:xfrm>
        </p:spPr>
        <p:txBody>
          <a:bodyPr>
            <a:normAutofit/>
          </a:bodyPr>
          <a:lstStyle>
            <a:lvl1pPr algn="l">
              <a:defRPr sz="32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25" name="Text Placeholder 24"/>
          <p:cNvSpPr>
            <a:spLocks noGrp="1"/>
          </p:cNvSpPr>
          <p:nvPr>
            <p:ph type="body" sz="quarter" idx="12"/>
          </p:nvPr>
        </p:nvSpPr>
        <p:spPr>
          <a:xfrm>
            <a:off x="6352569" y="2832028"/>
            <a:ext cx="5870736" cy="458714"/>
          </a:xfrm>
        </p:spPr>
        <p:txBody>
          <a:bodyPr>
            <a:normAutofit/>
          </a:bodyPr>
          <a:lstStyle>
            <a:lvl1pPr>
              <a:buFontTx/>
              <a:buNone/>
              <a:defRPr sz="1200">
                <a:solidFill>
                  <a:schemeClr val="bg1"/>
                </a:solidFill>
                <a:latin typeface="Arial" pitchFamily="34" charset="0"/>
                <a:cs typeface="Arial" pitchFamily="34" charset="0"/>
              </a:defRPr>
            </a:lvl1pPr>
            <a:lvl2pPr>
              <a:defRPr sz="1200"/>
            </a:lvl2pPr>
            <a:lvl3pPr>
              <a:defRPr sz="1200"/>
            </a:lvl3pPr>
            <a:lvl4pPr>
              <a:defRPr sz="1200"/>
            </a:lvl4pPr>
            <a:lvl5pPr>
              <a:defRPr sz="1200"/>
            </a:lvl5pPr>
          </a:lstStyle>
          <a:p>
            <a:pPr lvl="0"/>
            <a:r>
              <a:rPr lang="en-US" smtClean="0"/>
              <a:t>Click to edit Master text styles</a:t>
            </a:r>
          </a:p>
        </p:txBody>
      </p:sp>
    </p:spTree>
    <p:extLst>
      <p:ext uri="{BB962C8B-B14F-4D97-AF65-F5344CB8AC3E}">
        <p14:creationId xmlns:p14="http://schemas.microsoft.com/office/powerpoint/2010/main" val="244223953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eldia">
    <p:bg>
      <p:bgPr>
        <a:blipFill dpi="0" rotWithShape="1">
          <a:blip r:embed="rId2" cstate="print">
            <a:lum/>
          </a:blip>
          <a:srcRect/>
          <a:stretch>
            <a:fillRect t="-2000" b="-2000"/>
          </a:stretch>
        </a:blipFill>
        <a:effectLst/>
      </p:bgPr>
    </p:bg>
    <p:spTree>
      <p:nvGrpSpPr>
        <p:cNvPr id="1" name=""/>
        <p:cNvGrpSpPr/>
        <p:nvPr/>
      </p:nvGrpSpPr>
      <p:grpSpPr>
        <a:xfrm>
          <a:off x="0" y="0"/>
          <a:ext cx="0" cy="0"/>
          <a:chOff x="0" y="0"/>
          <a:chExt cx="0" cy="0"/>
        </a:xfrm>
      </p:grpSpPr>
      <p:sp>
        <p:nvSpPr>
          <p:cNvPr id="9" name="Freeform 7"/>
          <p:cNvSpPr>
            <a:spLocks/>
          </p:cNvSpPr>
          <p:nvPr/>
        </p:nvSpPr>
        <p:spPr bwMode="auto">
          <a:xfrm>
            <a:off x="5363634" y="1476375"/>
            <a:ext cx="6860117" cy="1695450"/>
          </a:xfrm>
          <a:custGeom>
            <a:avLst/>
            <a:gdLst/>
            <a:ahLst/>
            <a:cxnLst>
              <a:cxn ang="0">
                <a:pos x="2161" y="712"/>
              </a:cxn>
              <a:cxn ang="0">
                <a:pos x="329" y="712"/>
              </a:cxn>
              <a:cxn ang="0">
                <a:pos x="0" y="392"/>
              </a:cxn>
              <a:cxn ang="0">
                <a:pos x="0" y="0"/>
              </a:cxn>
              <a:cxn ang="0">
                <a:pos x="2161" y="0"/>
              </a:cxn>
              <a:cxn ang="0">
                <a:pos x="2161" y="712"/>
              </a:cxn>
            </a:cxnLst>
            <a:rect l="0" t="0" r="r" b="b"/>
            <a:pathLst>
              <a:path w="2161" h="712">
                <a:moveTo>
                  <a:pt x="2161" y="712"/>
                </a:moveTo>
                <a:lnTo>
                  <a:pt x="329" y="712"/>
                </a:lnTo>
                <a:lnTo>
                  <a:pt x="0" y="392"/>
                </a:lnTo>
                <a:lnTo>
                  <a:pt x="0" y="0"/>
                </a:lnTo>
                <a:lnTo>
                  <a:pt x="2161" y="0"/>
                </a:lnTo>
                <a:lnTo>
                  <a:pt x="2161" y="712"/>
                </a:lnTo>
                <a:close/>
              </a:path>
            </a:pathLst>
          </a:custGeom>
          <a:solidFill>
            <a:schemeClr val="tx2">
              <a:alpha val="70000"/>
            </a:schemeClr>
          </a:solidFill>
          <a:ln w="12700">
            <a:noFill/>
            <a:prstDash val="solid"/>
            <a:round/>
            <a:headEnd/>
            <a:tailEnd/>
          </a:ln>
        </p:spPr>
        <p:txBody>
          <a:bodyPr/>
          <a:lstStyle/>
          <a:p>
            <a:pPr>
              <a:defRPr/>
            </a:pPr>
            <a:endParaRPr lang="en-US" sz="2400" dirty="0">
              <a:solidFill>
                <a:prstClr val="black"/>
              </a:solidFill>
            </a:endParaRPr>
          </a:p>
        </p:txBody>
      </p:sp>
      <p:sp>
        <p:nvSpPr>
          <p:cNvPr id="2" name="Title 1"/>
          <p:cNvSpPr>
            <a:spLocks noGrp="1"/>
          </p:cNvSpPr>
          <p:nvPr>
            <p:ph type="ctrTitle"/>
          </p:nvPr>
        </p:nvSpPr>
        <p:spPr>
          <a:xfrm>
            <a:off x="6273600" y="1476000"/>
            <a:ext cx="5707200" cy="1468800"/>
          </a:xfrm>
          <a:noFill/>
          <a:ln w="9525">
            <a:noFill/>
            <a:miter lim="800000"/>
            <a:headEnd/>
            <a:tailEnd/>
          </a:ln>
        </p:spPr>
        <p:txBody>
          <a:bodyPr vert="horz" wrap="square" lIns="91440" tIns="45720" rIns="91440" bIns="45720" numCol="1" anchor="ctr" anchorCtr="0" compatLnSpc="1">
            <a:prstTxWarp prst="textNoShape">
              <a:avLst/>
            </a:prstTxWarp>
            <a:normAutofit/>
          </a:bodyPr>
          <a:lstStyle>
            <a:lvl1pPr algn="l" defTabSz="457200" rtl="0" eaLnBrk="1" fontAlgn="base" hangingPunct="1">
              <a:spcBef>
                <a:spcPct val="0"/>
              </a:spcBef>
              <a:spcAft>
                <a:spcPct val="0"/>
              </a:spcAft>
              <a:defRPr lang="en-US" sz="3200" kern="1200" dirty="0">
                <a:solidFill>
                  <a:schemeClr val="bg1"/>
                </a:solidFill>
                <a:latin typeface="Arial" pitchFamily="34" charset="0"/>
                <a:ea typeface="ヒラギノ角ゴ Pro W3" pitchFamily="-109" charset="-128"/>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6384000" y="2833200"/>
            <a:ext cx="5841600" cy="525600"/>
          </a:xfr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0" indent="0" algn="l">
              <a:buNone/>
              <a:defRPr lang="en-US" sz="1200" kern="1200" dirty="0">
                <a:solidFill>
                  <a:schemeClr val="bg1"/>
                </a:solidFill>
                <a:latin typeface="Arial" pitchFamily="34" charset="0"/>
                <a:ea typeface="ヒラギノ角ゴ Pro W3" pitchFamily="-109" charset="-128"/>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lvl="0" indent="-342900" algn="l" defTabSz="457200" rtl="0" eaLnBrk="1" fontAlgn="base" hangingPunct="1">
              <a:spcBef>
                <a:spcPct val="20000"/>
              </a:spcBef>
              <a:spcAft>
                <a:spcPct val="0"/>
              </a:spcAft>
              <a:buFontTx/>
              <a:buNone/>
            </a:pPr>
            <a:r>
              <a:rPr lang="en-US" smtClean="0"/>
              <a:t>Click to edit Master subtitle style</a:t>
            </a:r>
            <a:endParaRPr lang="en-US" dirty="0"/>
          </a:p>
        </p:txBody>
      </p:sp>
      <p:sp>
        <p:nvSpPr>
          <p:cNvPr id="7" name="Rectangle 6"/>
          <p:cNvSpPr>
            <a:spLocks noChangeArrowheads="1"/>
          </p:cNvSpPr>
          <p:nvPr/>
        </p:nvSpPr>
        <p:spPr bwMode="auto">
          <a:xfrm>
            <a:off x="-1" y="5924550"/>
            <a:ext cx="12192001" cy="933450"/>
          </a:xfrm>
          <a:prstGeom prst="rect">
            <a:avLst/>
          </a:prstGeom>
          <a:solidFill>
            <a:srgbClr val="FFFFFF">
              <a:alpha val="85098"/>
            </a:srgbClr>
          </a:solidFill>
          <a:ln w="12700">
            <a:noFill/>
            <a:miter lim="800000"/>
            <a:headEnd/>
            <a:tailEnd/>
          </a:ln>
        </p:spPr>
        <p:txBody>
          <a:bodyPr/>
          <a:lstStyle/>
          <a:p>
            <a:pPr>
              <a:defRPr/>
            </a:pPr>
            <a:endParaRPr lang="en-US" sz="2400" dirty="0">
              <a:solidFill>
                <a:prstClr val="black"/>
              </a:solidFill>
            </a:endParaRPr>
          </a:p>
        </p:txBody>
      </p:sp>
      <p:pic>
        <p:nvPicPr>
          <p:cNvPr id="8" name="Picture 7" descr="02-UTI_Basisvormen_powerpoint_03.png"/>
          <p:cNvPicPr>
            <a:picLocks noChangeAspect="1"/>
          </p:cNvPicPr>
          <p:nvPr/>
        </p:nvPicPr>
        <p:blipFill>
          <a:blip r:embed="rId3" cstate="print"/>
          <a:srcRect/>
          <a:stretch>
            <a:fillRect/>
          </a:stretch>
        </p:blipFill>
        <p:spPr bwMode="auto">
          <a:xfrm>
            <a:off x="635000" y="6061075"/>
            <a:ext cx="3386667" cy="711200"/>
          </a:xfrm>
          <a:prstGeom prst="rect">
            <a:avLst/>
          </a:prstGeom>
          <a:noFill/>
          <a:ln w="9525">
            <a:noFill/>
            <a:miter lim="800000"/>
            <a:headEnd/>
            <a:tailEnd/>
          </a:ln>
        </p:spPr>
      </p:pic>
      <p:pic>
        <p:nvPicPr>
          <p:cNvPr id="10" name="Picture 9" descr="02-UTI_Basisvormen_powerpoint_05.png"/>
          <p:cNvPicPr>
            <a:picLocks noChangeAspect="1"/>
          </p:cNvPicPr>
          <p:nvPr/>
        </p:nvPicPr>
        <p:blipFill>
          <a:blip r:embed="rId4" cstate="print"/>
          <a:srcRect/>
          <a:stretch>
            <a:fillRect/>
          </a:stretch>
        </p:blipFill>
        <p:spPr bwMode="auto">
          <a:xfrm>
            <a:off x="9804400" y="6035675"/>
            <a:ext cx="1998133" cy="711200"/>
          </a:xfrm>
          <a:prstGeom prst="rect">
            <a:avLst/>
          </a:prstGeom>
          <a:noFill/>
          <a:ln w="9525">
            <a:noFill/>
            <a:miter lim="800000"/>
            <a:headEnd/>
            <a:tailEnd/>
          </a:ln>
        </p:spPr>
      </p:pic>
    </p:spTree>
    <p:extLst>
      <p:ext uri="{BB962C8B-B14F-4D97-AF65-F5344CB8AC3E}">
        <p14:creationId xmlns:p14="http://schemas.microsoft.com/office/powerpoint/2010/main" val="2290118566"/>
      </p:ext>
    </p:extLst>
  </p:cSld>
  <p:clrMapOvr>
    <a:masterClrMapping/>
  </p:clrMapOvr>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1_Title Slide brons">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Freeform 7"/>
          <p:cNvSpPr>
            <a:spLocks/>
          </p:cNvSpPr>
          <p:nvPr/>
        </p:nvSpPr>
        <p:spPr bwMode="auto">
          <a:xfrm>
            <a:off x="5363634" y="1476375"/>
            <a:ext cx="6860117" cy="1695450"/>
          </a:xfrm>
          <a:custGeom>
            <a:avLst/>
            <a:gdLst>
              <a:gd name="T0" fmla="*/ 2161 w 2161"/>
              <a:gd name="T1" fmla="*/ 712 h 712"/>
              <a:gd name="T2" fmla="*/ 329 w 2161"/>
              <a:gd name="T3" fmla="*/ 712 h 712"/>
              <a:gd name="T4" fmla="*/ 0 w 2161"/>
              <a:gd name="T5" fmla="*/ 392 h 712"/>
              <a:gd name="T6" fmla="*/ 0 w 2161"/>
              <a:gd name="T7" fmla="*/ 0 h 712"/>
              <a:gd name="T8" fmla="*/ 2161 w 2161"/>
              <a:gd name="T9" fmla="*/ 0 h 712"/>
              <a:gd name="T10" fmla="*/ 2161 w 2161"/>
              <a:gd name="T11" fmla="*/ 712 h 7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1" h="712">
                <a:moveTo>
                  <a:pt x="2161" y="712"/>
                </a:moveTo>
                <a:lnTo>
                  <a:pt x="329" y="712"/>
                </a:lnTo>
                <a:lnTo>
                  <a:pt x="0" y="392"/>
                </a:lnTo>
                <a:lnTo>
                  <a:pt x="0" y="0"/>
                </a:lnTo>
                <a:lnTo>
                  <a:pt x="2161" y="0"/>
                </a:lnTo>
                <a:lnTo>
                  <a:pt x="2161" y="712"/>
                </a:lnTo>
                <a:close/>
              </a:path>
            </a:pathLst>
          </a:custGeom>
          <a:solidFill>
            <a:schemeClr val="accent1">
              <a:alpha val="79999"/>
            </a:schemeClr>
          </a:solidFill>
          <a:ln w="12700">
            <a:noFill/>
            <a:prstDash val="solid"/>
            <a:round/>
            <a:headEnd/>
            <a:tailEnd/>
          </a:ln>
        </p:spPr>
        <p:txBody>
          <a:bodyPr/>
          <a:lstStyle/>
          <a:p>
            <a:pPr fontAlgn="base">
              <a:spcBef>
                <a:spcPct val="0"/>
              </a:spcBef>
              <a:spcAft>
                <a:spcPct val="0"/>
              </a:spcAft>
            </a:pPr>
            <a:endParaRPr lang="nl-NL" sz="2400">
              <a:solidFill>
                <a:prstClr val="black"/>
              </a:solidFill>
              <a:latin typeface="Times New Roman" pitchFamily="18" charset="0"/>
            </a:endParaRPr>
          </a:p>
        </p:txBody>
      </p:sp>
      <p:sp>
        <p:nvSpPr>
          <p:cNvPr id="5" name="Rectangle 6"/>
          <p:cNvSpPr>
            <a:spLocks noChangeArrowheads="1"/>
          </p:cNvSpPr>
          <p:nvPr/>
        </p:nvSpPr>
        <p:spPr bwMode="auto">
          <a:xfrm>
            <a:off x="-2117" y="5924550"/>
            <a:ext cx="12192001" cy="933450"/>
          </a:xfrm>
          <a:prstGeom prst="rect">
            <a:avLst/>
          </a:prstGeom>
          <a:solidFill>
            <a:srgbClr val="FFFFFF">
              <a:alpha val="85097"/>
            </a:srgbClr>
          </a:solidFill>
          <a:ln w="12700">
            <a:noFill/>
            <a:miter lim="800000"/>
            <a:headEnd/>
            <a:tailEnd/>
          </a:ln>
        </p:spPr>
        <p:txBody>
          <a:bodyPr/>
          <a:lstStyle/>
          <a:p>
            <a:pPr fontAlgn="base">
              <a:spcBef>
                <a:spcPct val="0"/>
              </a:spcBef>
              <a:spcAft>
                <a:spcPct val="0"/>
              </a:spcAft>
            </a:pPr>
            <a:endParaRPr lang="nl-NL" sz="2400">
              <a:solidFill>
                <a:prstClr val="black"/>
              </a:solidFill>
              <a:latin typeface="Calibri" pitchFamily="34" charset="0"/>
              <a:cs typeface="ヒラギノ角ゴ Pro W3"/>
            </a:endParaRPr>
          </a:p>
        </p:txBody>
      </p:sp>
      <p:pic>
        <p:nvPicPr>
          <p:cNvPr id="6" name="Picture 5" descr="02-UTI_Basisvormen_powerpoint_05.png"/>
          <p:cNvPicPr>
            <a:picLocks noChangeAspect="1"/>
          </p:cNvPicPr>
          <p:nvPr/>
        </p:nvPicPr>
        <p:blipFill>
          <a:blip r:embed="rId3" cstate="print"/>
          <a:srcRect/>
          <a:stretch>
            <a:fillRect/>
          </a:stretch>
        </p:blipFill>
        <p:spPr bwMode="auto">
          <a:xfrm>
            <a:off x="9804400" y="6035675"/>
            <a:ext cx="1998133" cy="711200"/>
          </a:xfrm>
          <a:prstGeom prst="rect">
            <a:avLst/>
          </a:prstGeom>
          <a:noFill/>
          <a:ln w="9525">
            <a:noFill/>
            <a:miter lim="800000"/>
            <a:headEnd/>
            <a:tailEnd/>
          </a:ln>
        </p:spPr>
      </p:pic>
      <p:pic>
        <p:nvPicPr>
          <p:cNvPr id="7" name="Picture 6" descr="02-UTI_Basisvormen_powerpoint_03.png"/>
          <p:cNvPicPr>
            <a:picLocks noChangeAspect="1"/>
          </p:cNvPicPr>
          <p:nvPr/>
        </p:nvPicPr>
        <p:blipFill>
          <a:blip r:embed="rId4" cstate="print"/>
          <a:srcRect/>
          <a:stretch>
            <a:fillRect/>
          </a:stretch>
        </p:blipFill>
        <p:spPr bwMode="auto">
          <a:xfrm>
            <a:off x="635000" y="6061075"/>
            <a:ext cx="3386667" cy="711200"/>
          </a:xfrm>
          <a:prstGeom prst="rect">
            <a:avLst/>
          </a:prstGeom>
          <a:noFill/>
          <a:ln w="9525">
            <a:noFill/>
            <a:miter lim="800000"/>
            <a:headEnd/>
            <a:tailEnd/>
          </a:ln>
        </p:spPr>
      </p:pic>
      <p:sp>
        <p:nvSpPr>
          <p:cNvPr id="2" name="Title 1"/>
          <p:cNvSpPr>
            <a:spLocks noGrp="1"/>
          </p:cNvSpPr>
          <p:nvPr>
            <p:ph type="ctrTitle"/>
          </p:nvPr>
        </p:nvSpPr>
        <p:spPr>
          <a:xfrm>
            <a:off x="6270982" y="1476744"/>
            <a:ext cx="5706533" cy="1470025"/>
          </a:xfrm>
        </p:spPr>
        <p:txBody>
          <a:bodyPr>
            <a:normAutofit/>
          </a:bodyPr>
          <a:lstStyle>
            <a:lvl1pPr algn="l">
              <a:defRPr sz="32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25" name="Text Placeholder 24"/>
          <p:cNvSpPr>
            <a:spLocks noGrp="1"/>
          </p:cNvSpPr>
          <p:nvPr>
            <p:ph type="body" sz="quarter" idx="12"/>
          </p:nvPr>
        </p:nvSpPr>
        <p:spPr>
          <a:xfrm>
            <a:off x="6352569" y="2832028"/>
            <a:ext cx="5870736" cy="458714"/>
          </a:xfrm>
        </p:spPr>
        <p:txBody>
          <a:bodyPr>
            <a:normAutofit/>
          </a:bodyPr>
          <a:lstStyle>
            <a:lvl1pPr>
              <a:buFontTx/>
              <a:buNone/>
              <a:defRPr sz="1200">
                <a:solidFill>
                  <a:schemeClr val="bg1"/>
                </a:solidFill>
                <a:latin typeface="Arial" pitchFamily="34" charset="0"/>
                <a:cs typeface="Arial" pitchFamily="34" charset="0"/>
              </a:defRPr>
            </a:lvl1pPr>
            <a:lvl2pPr>
              <a:defRPr sz="1200"/>
            </a:lvl2pPr>
            <a:lvl3pPr>
              <a:defRPr sz="1200"/>
            </a:lvl3pPr>
            <a:lvl4pPr>
              <a:defRPr sz="1200"/>
            </a:lvl4pPr>
            <a:lvl5pPr>
              <a:defRPr sz="1200"/>
            </a:lvl5pPr>
          </a:lstStyle>
          <a:p>
            <a:pPr lvl="0"/>
            <a:r>
              <a:rPr lang="en-US" smtClean="0"/>
              <a:t>Click to edit Master text styles</a:t>
            </a:r>
          </a:p>
        </p:txBody>
      </p:sp>
    </p:spTree>
    <p:extLst>
      <p:ext uri="{BB962C8B-B14F-4D97-AF65-F5344CB8AC3E}">
        <p14:creationId xmlns:p14="http://schemas.microsoft.com/office/powerpoint/2010/main" val="107550345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2_Title Slide groen">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Freeform 7"/>
          <p:cNvSpPr>
            <a:spLocks/>
          </p:cNvSpPr>
          <p:nvPr/>
        </p:nvSpPr>
        <p:spPr bwMode="auto">
          <a:xfrm>
            <a:off x="5363634" y="1476375"/>
            <a:ext cx="6860117" cy="1695450"/>
          </a:xfrm>
          <a:custGeom>
            <a:avLst/>
            <a:gdLst>
              <a:gd name="T0" fmla="*/ 2161 w 2161"/>
              <a:gd name="T1" fmla="*/ 712 h 712"/>
              <a:gd name="T2" fmla="*/ 329 w 2161"/>
              <a:gd name="T3" fmla="*/ 712 h 712"/>
              <a:gd name="T4" fmla="*/ 0 w 2161"/>
              <a:gd name="T5" fmla="*/ 392 h 712"/>
              <a:gd name="T6" fmla="*/ 0 w 2161"/>
              <a:gd name="T7" fmla="*/ 0 h 712"/>
              <a:gd name="T8" fmla="*/ 2161 w 2161"/>
              <a:gd name="T9" fmla="*/ 0 h 712"/>
              <a:gd name="T10" fmla="*/ 2161 w 2161"/>
              <a:gd name="T11" fmla="*/ 712 h 7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1" h="712">
                <a:moveTo>
                  <a:pt x="2161" y="712"/>
                </a:moveTo>
                <a:lnTo>
                  <a:pt x="329" y="712"/>
                </a:lnTo>
                <a:lnTo>
                  <a:pt x="0" y="392"/>
                </a:lnTo>
                <a:lnTo>
                  <a:pt x="0" y="0"/>
                </a:lnTo>
                <a:lnTo>
                  <a:pt x="2161" y="0"/>
                </a:lnTo>
                <a:lnTo>
                  <a:pt x="2161" y="712"/>
                </a:lnTo>
                <a:close/>
              </a:path>
            </a:pathLst>
          </a:custGeom>
          <a:solidFill>
            <a:schemeClr val="accent2">
              <a:alpha val="79999"/>
            </a:schemeClr>
          </a:solidFill>
          <a:ln w="12700">
            <a:noFill/>
            <a:prstDash val="solid"/>
            <a:round/>
            <a:headEnd/>
            <a:tailEnd/>
          </a:ln>
        </p:spPr>
        <p:txBody>
          <a:bodyPr/>
          <a:lstStyle/>
          <a:p>
            <a:pPr fontAlgn="base">
              <a:spcBef>
                <a:spcPct val="0"/>
              </a:spcBef>
              <a:spcAft>
                <a:spcPct val="0"/>
              </a:spcAft>
            </a:pPr>
            <a:endParaRPr lang="nl-NL" sz="2400">
              <a:solidFill>
                <a:prstClr val="black"/>
              </a:solidFill>
              <a:latin typeface="Times New Roman" pitchFamily="18" charset="0"/>
            </a:endParaRPr>
          </a:p>
        </p:txBody>
      </p:sp>
      <p:sp>
        <p:nvSpPr>
          <p:cNvPr id="5" name="Rectangle 6"/>
          <p:cNvSpPr>
            <a:spLocks noChangeArrowheads="1"/>
          </p:cNvSpPr>
          <p:nvPr/>
        </p:nvSpPr>
        <p:spPr bwMode="auto">
          <a:xfrm>
            <a:off x="-2117" y="5924550"/>
            <a:ext cx="12192001" cy="933450"/>
          </a:xfrm>
          <a:prstGeom prst="rect">
            <a:avLst/>
          </a:prstGeom>
          <a:solidFill>
            <a:srgbClr val="FFFFFF">
              <a:alpha val="85097"/>
            </a:srgbClr>
          </a:solidFill>
          <a:ln w="12700">
            <a:noFill/>
            <a:miter lim="800000"/>
            <a:headEnd/>
            <a:tailEnd/>
          </a:ln>
        </p:spPr>
        <p:txBody>
          <a:bodyPr/>
          <a:lstStyle/>
          <a:p>
            <a:pPr fontAlgn="base">
              <a:spcBef>
                <a:spcPct val="0"/>
              </a:spcBef>
              <a:spcAft>
                <a:spcPct val="0"/>
              </a:spcAft>
            </a:pPr>
            <a:endParaRPr lang="nl-NL" sz="2400">
              <a:solidFill>
                <a:prstClr val="black"/>
              </a:solidFill>
              <a:latin typeface="Calibri" pitchFamily="34" charset="0"/>
              <a:cs typeface="ヒラギノ角ゴ Pro W3"/>
            </a:endParaRPr>
          </a:p>
        </p:txBody>
      </p:sp>
      <p:pic>
        <p:nvPicPr>
          <p:cNvPr id="6" name="Picture 5" descr="02-UTI_Basisvormen_powerpoint_05.png"/>
          <p:cNvPicPr>
            <a:picLocks noChangeAspect="1"/>
          </p:cNvPicPr>
          <p:nvPr/>
        </p:nvPicPr>
        <p:blipFill>
          <a:blip r:embed="rId3" cstate="print"/>
          <a:srcRect/>
          <a:stretch>
            <a:fillRect/>
          </a:stretch>
        </p:blipFill>
        <p:spPr bwMode="auto">
          <a:xfrm>
            <a:off x="9804400" y="6035675"/>
            <a:ext cx="1998133" cy="711200"/>
          </a:xfrm>
          <a:prstGeom prst="rect">
            <a:avLst/>
          </a:prstGeom>
          <a:noFill/>
          <a:ln w="9525">
            <a:noFill/>
            <a:miter lim="800000"/>
            <a:headEnd/>
            <a:tailEnd/>
          </a:ln>
        </p:spPr>
      </p:pic>
      <p:pic>
        <p:nvPicPr>
          <p:cNvPr id="7" name="Picture 6" descr="02-UTI_Basisvormen_powerpoint_03.png"/>
          <p:cNvPicPr>
            <a:picLocks noChangeAspect="1"/>
          </p:cNvPicPr>
          <p:nvPr/>
        </p:nvPicPr>
        <p:blipFill>
          <a:blip r:embed="rId4" cstate="print"/>
          <a:srcRect/>
          <a:stretch>
            <a:fillRect/>
          </a:stretch>
        </p:blipFill>
        <p:spPr bwMode="auto">
          <a:xfrm>
            <a:off x="635000" y="6061075"/>
            <a:ext cx="3386667" cy="711200"/>
          </a:xfrm>
          <a:prstGeom prst="rect">
            <a:avLst/>
          </a:prstGeom>
          <a:noFill/>
          <a:ln w="9525">
            <a:noFill/>
            <a:miter lim="800000"/>
            <a:headEnd/>
            <a:tailEnd/>
          </a:ln>
        </p:spPr>
      </p:pic>
      <p:sp>
        <p:nvSpPr>
          <p:cNvPr id="2" name="Title 1"/>
          <p:cNvSpPr>
            <a:spLocks noGrp="1"/>
          </p:cNvSpPr>
          <p:nvPr>
            <p:ph type="ctrTitle"/>
          </p:nvPr>
        </p:nvSpPr>
        <p:spPr>
          <a:xfrm>
            <a:off x="6270982" y="1476744"/>
            <a:ext cx="5706533" cy="1470025"/>
          </a:xfrm>
        </p:spPr>
        <p:txBody>
          <a:bodyPr>
            <a:normAutofit/>
          </a:bodyPr>
          <a:lstStyle>
            <a:lvl1pPr algn="l">
              <a:defRPr sz="32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25" name="Text Placeholder 24"/>
          <p:cNvSpPr>
            <a:spLocks noGrp="1"/>
          </p:cNvSpPr>
          <p:nvPr>
            <p:ph type="body" sz="quarter" idx="12"/>
          </p:nvPr>
        </p:nvSpPr>
        <p:spPr>
          <a:xfrm>
            <a:off x="6352569" y="2832028"/>
            <a:ext cx="5870736" cy="458714"/>
          </a:xfrm>
        </p:spPr>
        <p:txBody>
          <a:bodyPr>
            <a:normAutofit/>
          </a:bodyPr>
          <a:lstStyle>
            <a:lvl1pPr>
              <a:buFontTx/>
              <a:buNone/>
              <a:defRPr sz="1200">
                <a:solidFill>
                  <a:schemeClr val="bg1"/>
                </a:solidFill>
                <a:latin typeface="Arial" pitchFamily="34" charset="0"/>
                <a:cs typeface="Arial" pitchFamily="34" charset="0"/>
              </a:defRPr>
            </a:lvl1pPr>
            <a:lvl2pPr>
              <a:defRPr sz="1200"/>
            </a:lvl2pPr>
            <a:lvl3pPr>
              <a:defRPr sz="1200"/>
            </a:lvl3pPr>
            <a:lvl4pPr>
              <a:defRPr sz="1200"/>
            </a:lvl4pPr>
            <a:lvl5pPr>
              <a:defRPr sz="1200"/>
            </a:lvl5pPr>
          </a:lstStyle>
          <a:p>
            <a:pPr lvl="0"/>
            <a:r>
              <a:rPr lang="en-US" smtClean="0"/>
              <a:t>Click to edit Master text styles</a:t>
            </a:r>
          </a:p>
        </p:txBody>
      </p:sp>
    </p:spTree>
    <p:extLst>
      <p:ext uri="{BB962C8B-B14F-4D97-AF65-F5344CB8AC3E}">
        <p14:creationId xmlns:p14="http://schemas.microsoft.com/office/powerpoint/2010/main" val="4494103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_fotoslide grijs">
    <p:bg>
      <p:bgPr>
        <a:blipFill dpi="0" rotWithShape="0">
          <a:blip r:embed="rId2" cstate="email"/>
          <a:srcRect/>
          <a:stretch>
            <a:fillRect/>
          </a:stretch>
        </a:blipFill>
        <a:effectLst/>
      </p:bgPr>
    </p:bg>
    <p:spTree>
      <p:nvGrpSpPr>
        <p:cNvPr id="1" name=""/>
        <p:cNvGrpSpPr/>
        <p:nvPr/>
      </p:nvGrpSpPr>
      <p:grpSpPr>
        <a:xfrm>
          <a:off x="0" y="0"/>
          <a:ext cx="0" cy="0"/>
          <a:chOff x="0" y="0"/>
          <a:chExt cx="0" cy="0"/>
        </a:xfrm>
      </p:grpSpPr>
      <p:sp>
        <p:nvSpPr>
          <p:cNvPr id="3" name="Freeform 2"/>
          <p:cNvSpPr>
            <a:spLocks/>
          </p:cNvSpPr>
          <p:nvPr/>
        </p:nvSpPr>
        <p:spPr bwMode="auto">
          <a:xfrm>
            <a:off x="0" y="1"/>
            <a:ext cx="12192000" cy="950913"/>
          </a:xfrm>
          <a:custGeom>
            <a:avLst/>
            <a:gdLst/>
            <a:ahLst/>
            <a:cxnLst>
              <a:cxn ang="0">
                <a:pos x="0" y="208"/>
              </a:cxn>
              <a:cxn ang="0">
                <a:pos x="0" y="0"/>
              </a:cxn>
              <a:cxn ang="0">
                <a:pos x="3841" y="0"/>
              </a:cxn>
              <a:cxn ang="0">
                <a:pos x="3841" y="400"/>
              </a:cxn>
              <a:cxn ang="0">
                <a:pos x="184" y="400"/>
              </a:cxn>
              <a:cxn ang="0">
                <a:pos x="0" y="208"/>
              </a:cxn>
            </a:cxnLst>
            <a:rect l="0" t="0" r="r" b="b"/>
            <a:pathLst>
              <a:path w="3841" h="400">
                <a:moveTo>
                  <a:pt x="0" y="208"/>
                </a:moveTo>
                <a:lnTo>
                  <a:pt x="0" y="0"/>
                </a:lnTo>
                <a:lnTo>
                  <a:pt x="3841" y="0"/>
                </a:lnTo>
                <a:lnTo>
                  <a:pt x="3841" y="400"/>
                </a:lnTo>
                <a:lnTo>
                  <a:pt x="184" y="400"/>
                </a:lnTo>
                <a:lnTo>
                  <a:pt x="0" y="208"/>
                </a:lnTo>
                <a:close/>
              </a:path>
            </a:pathLst>
          </a:custGeom>
          <a:solidFill>
            <a:schemeClr val="accent3"/>
          </a:solidFill>
          <a:ln w="12700">
            <a:noFill/>
            <a:prstDash val="solid"/>
            <a:round/>
            <a:headEnd/>
            <a:tailEnd/>
          </a:ln>
        </p:spPr>
        <p:txBody>
          <a:bodyPr/>
          <a:lstStyle/>
          <a:p>
            <a:pPr fontAlgn="auto">
              <a:spcBef>
                <a:spcPts val="0"/>
              </a:spcBef>
              <a:spcAft>
                <a:spcPts val="0"/>
              </a:spcAft>
              <a:defRPr/>
            </a:pPr>
            <a:endParaRPr lang="en-US" sz="1800">
              <a:latin typeface="+mn-lt"/>
              <a:ea typeface="+mn-ea"/>
              <a:cs typeface="+mn-cs"/>
            </a:endParaRPr>
          </a:p>
        </p:txBody>
      </p:sp>
      <p:sp>
        <p:nvSpPr>
          <p:cNvPr id="4" name="Rectangle 6"/>
          <p:cNvSpPr>
            <a:spLocks noChangeArrowheads="1"/>
          </p:cNvSpPr>
          <p:nvPr/>
        </p:nvSpPr>
        <p:spPr bwMode="auto">
          <a:xfrm>
            <a:off x="-2117" y="5924550"/>
            <a:ext cx="12192001" cy="933450"/>
          </a:xfrm>
          <a:prstGeom prst="rect">
            <a:avLst/>
          </a:prstGeom>
          <a:solidFill>
            <a:srgbClr val="FFFFFF">
              <a:alpha val="85097"/>
            </a:srgbClr>
          </a:solidFill>
          <a:ln w="12700">
            <a:noFill/>
            <a:miter lim="800000"/>
            <a:headEnd/>
            <a:tailEnd/>
          </a:ln>
        </p:spPr>
        <p:txBody>
          <a:bodyPr/>
          <a:lstStyle/>
          <a:p>
            <a:endParaRPr lang="nl-NL" sz="1800">
              <a:latin typeface="Calibri" pitchFamily="34" charset="0"/>
              <a:cs typeface="ヒラギノ角ゴ Pro W3"/>
            </a:endParaRPr>
          </a:p>
        </p:txBody>
      </p:sp>
      <p:pic>
        <p:nvPicPr>
          <p:cNvPr id="5" name="Picture 5" descr="02-UTI_Basisvormen_powerpoint_03.png"/>
          <p:cNvPicPr>
            <a:picLocks noChangeAspect="1"/>
          </p:cNvPicPr>
          <p:nvPr/>
        </p:nvPicPr>
        <p:blipFill>
          <a:blip r:embed="rId3" cstate="email"/>
          <a:srcRect/>
          <a:stretch>
            <a:fillRect/>
          </a:stretch>
        </p:blipFill>
        <p:spPr bwMode="auto">
          <a:xfrm>
            <a:off x="635000" y="6061075"/>
            <a:ext cx="3386667" cy="711200"/>
          </a:xfrm>
          <a:prstGeom prst="rect">
            <a:avLst/>
          </a:prstGeom>
          <a:noFill/>
          <a:ln w="9525">
            <a:noFill/>
            <a:miter lim="800000"/>
            <a:headEnd/>
            <a:tailEnd/>
          </a:ln>
        </p:spPr>
      </p:pic>
      <p:sp>
        <p:nvSpPr>
          <p:cNvPr id="36" name="Title 1"/>
          <p:cNvSpPr>
            <a:spLocks noGrp="1"/>
          </p:cNvSpPr>
          <p:nvPr>
            <p:ph type="title"/>
          </p:nvPr>
        </p:nvSpPr>
        <p:spPr>
          <a:xfrm>
            <a:off x="609600" y="-1842"/>
            <a:ext cx="10972800" cy="952242"/>
          </a:xfrm>
        </p:spPr>
        <p:txBody>
          <a:bodyPr>
            <a:normAutofit/>
          </a:bodyPr>
          <a:lstStyle>
            <a:lvl1pPr algn="l">
              <a:defRPr sz="32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6" name="Date Placeholder 3"/>
          <p:cNvSpPr>
            <a:spLocks noGrp="1"/>
          </p:cNvSpPr>
          <p:nvPr>
            <p:ph type="dt" sz="half" idx="10"/>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a:defRPr sz="1200">
                <a:solidFill>
                  <a:srgbClr val="CC9933"/>
                </a:solidFill>
                <a:latin typeface="Arial" pitchFamily="34" charset="0"/>
                <a:cs typeface="Arial" pitchFamily="34" charset="0"/>
              </a:defRPr>
            </a:lvl1pPr>
          </a:lstStyle>
          <a:p>
            <a:fld id="{807FF157-3563-465D-9FE7-71F957E782A7}" type="datetimeFigureOut">
              <a:rPr lang="en-US" smtClean="0"/>
              <a:t>11/7/2016</a:t>
            </a:fld>
            <a:endParaRPr lang="en-US"/>
          </a:p>
        </p:txBody>
      </p:sp>
      <p:sp>
        <p:nvSpPr>
          <p:cNvPr id="7" name="Footer Placeholder 4"/>
          <p:cNvSpPr>
            <a:spLocks noGrp="1"/>
          </p:cNvSpPr>
          <p:nvPr>
            <p:ph type="ftr" sz="quarter" idx="11"/>
          </p:nvPr>
        </p:nvSpPr>
        <p:spPr>
          <a:xfrm>
            <a:off x="4165600" y="6257926"/>
            <a:ext cx="2751667" cy="365125"/>
          </a:xfrm>
          <a:prstGeom prst="rect">
            <a:avLst/>
          </a:prstGeom>
        </p:spPr>
        <p:txBody>
          <a:bodyPr/>
          <a:lstStyle>
            <a:lvl1pPr algn="r" fontAlgn="auto">
              <a:spcBef>
                <a:spcPts val="0"/>
              </a:spcBef>
              <a:spcAft>
                <a:spcPts val="0"/>
              </a:spcAft>
              <a:defRPr sz="1200" smtClean="0">
                <a:solidFill>
                  <a:srgbClr val="CC9933"/>
                </a:solidFill>
                <a:latin typeface="Arial" pitchFamily="34" charset="0"/>
                <a:ea typeface="+mn-ea"/>
                <a:cs typeface="Arial" pitchFamily="34" charset="0"/>
              </a:defRPr>
            </a:lvl1pPr>
          </a:lstStyle>
          <a:p>
            <a:endParaRPr lang="en-US"/>
          </a:p>
        </p:txBody>
      </p:sp>
      <p:sp>
        <p:nvSpPr>
          <p:cNvPr id="8" name="Slide Number Placeholder 5"/>
          <p:cNvSpPr>
            <a:spLocks noGrp="1"/>
          </p:cNvSpPr>
          <p:nvPr>
            <p:ph type="sldNum" sz="quarter" idx="12"/>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a:defRPr sz="1200">
                <a:solidFill>
                  <a:srgbClr val="CC9933"/>
                </a:solidFill>
                <a:latin typeface="Arial" pitchFamily="34" charset="0"/>
                <a:cs typeface="Arial" pitchFamily="34" charset="0"/>
              </a:defRPr>
            </a:lvl1pPr>
          </a:lstStyle>
          <a:p>
            <a:fld id="{51AA7719-AFE3-4547-AE92-90A715E93671}" type="slidenum">
              <a:rPr lang="en-US" smtClean="0"/>
              <a:t>‹nr.›</a:t>
            </a:fld>
            <a:endParaRPr lang="en-US"/>
          </a:p>
        </p:txBody>
      </p:sp>
    </p:spTree>
    <p:extLst>
      <p:ext uri="{BB962C8B-B14F-4D97-AF65-F5344CB8AC3E}">
        <p14:creationId xmlns:p14="http://schemas.microsoft.com/office/powerpoint/2010/main" val="141020622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3_Title Slide grijs">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Freeform 7"/>
          <p:cNvSpPr>
            <a:spLocks/>
          </p:cNvSpPr>
          <p:nvPr/>
        </p:nvSpPr>
        <p:spPr bwMode="auto">
          <a:xfrm>
            <a:off x="5363634" y="1476375"/>
            <a:ext cx="6860117" cy="1695450"/>
          </a:xfrm>
          <a:custGeom>
            <a:avLst/>
            <a:gdLst/>
            <a:ahLst/>
            <a:cxnLst>
              <a:cxn ang="0">
                <a:pos x="2161" y="712"/>
              </a:cxn>
              <a:cxn ang="0">
                <a:pos x="329" y="712"/>
              </a:cxn>
              <a:cxn ang="0">
                <a:pos x="0" y="392"/>
              </a:cxn>
              <a:cxn ang="0">
                <a:pos x="0" y="0"/>
              </a:cxn>
              <a:cxn ang="0">
                <a:pos x="2161" y="0"/>
              </a:cxn>
              <a:cxn ang="0">
                <a:pos x="2161" y="712"/>
              </a:cxn>
            </a:cxnLst>
            <a:rect l="0" t="0" r="r" b="b"/>
            <a:pathLst>
              <a:path w="2161" h="712">
                <a:moveTo>
                  <a:pt x="2161" y="712"/>
                </a:moveTo>
                <a:lnTo>
                  <a:pt x="329" y="712"/>
                </a:lnTo>
                <a:lnTo>
                  <a:pt x="0" y="392"/>
                </a:lnTo>
                <a:lnTo>
                  <a:pt x="0" y="0"/>
                </a:lnTo>
                <a:lnTo>
                  <a:pt x="2161" y="0"/>
                </a:lnTo>
                <a:lnTo>
                  <a:pt x="2161" y="712"/>
                </a:lnTo>
                <a:close/>
              </a:path>
            </a:pathLst>
          </a:custGeom>
          <a:solidFill>
            <a:schemeClr val="accent3">
              <a:alpha val="85000"/>
            </a:schemeClr>
          </a:solidFill>
          <a:ln w="12700">
            <a:noFill/>
            <a:prstDash val="solid"/>
            <a:round/>
            <a:headEnd/>
            <a:tailEnd/>
          </a:ln>
        </p:spPr>
        <p:txBody>
          <a:bodyPr/>
          <a:lstStyle/>
          <a:p>
            <a:pPr>
              <a:defRPr/>
            </a:pPr>
            <a:endParaRPr lang="en-US" sz="2400" dirty="0">
              <a:solidFill>
                <a:prstClr val="black"/>
              </a:solidFill>
            </a:endParaRPr>
          </a:p>
        </p:txBody>
      </p:sp>
      <p:sp>
        <p:nvSpPr>
          <p:cNvPr id="5" name="Rectangle 6"/>
          <p:cNvSpPr>
            <a:spLocks noChangeArrowheads="1"/>
          </p:cNvSpPr>
          <p:nvPr/>
        </p:nvSpPr>
        <p:spPr bwMode="auto">
          <a:xfrm>
            <a:off x="-2117" y="5924550"/>
            <a:ext cx="12192001" cy="933450"/>
          </a:xfrm>
          <a:prstGeom prst="rect">
            <a:avLst/>
          </a:prstGeom>
          <a:solidFill>
            <a:srgbClr val="FFFFFF">
              <a:alpha val="85097"/>
            </a:srgbClr>
          </a:solidFill>
          <a:ln w="12700">
            <a:noFill/>
            <a:miter lim="800000"/>
            <a:headEnd/>
            <a:tailEnd/>
          </a:ln>
        </p:spPr>
        <p:txBody>
          <a:bodyPr/>
          <a:lstStyle/>
          <a:p>
            <a:pPr fontAlgn="base">
              <a:spcBef>
                <a:spcPct val="0"/>
              </a:spcBef>
              <a:spcAft>
                <a:spcPct val="0"/>
              </a:spcAft>
            </a:pPr>
            <a:endParaRPr lang="nl-NL" sz="2400">
              <a:solidFill>
                <a:prstClr val="black"/>
              </a:solidFill>
              <a:latin typeface="Calibri" pitchFamily="34" charset="0"/>
              <a:cs typeface="ヒラギノ角ゴ Pro W3"/>
            </a:endParaRPr>
          </a:p>
        </p:txBody>
      </p:sp>
      <p:pic>
        <p:nvPicPr>
          <p:cNvPr id="6" name="Picture 5" descr="02-UTI_Basisvormen_powerpoint_05.png"/>
          <p:cNvPicPr>
            <a:picLocks noChangeAspect="1"/>
          </p:cNvPicPr>
          <p:nvPr/>
        </p:nvPicPr>
        <p:blipFill>
          <a:blip r:embed="rId3" cstate="print"/>
          <a:srcRect/>
          <a:stretch>
            <a:fillRect/>
          </a:stretch>
        </p:blipFill>
        <p:spPr bwMode="auto">
          <a:xfrm>
            <a:off x="9804400" y="6035675"/>
            <a:ext cx="1998133" cy="711200"/>
          </a:xfrm>
          <a:prstGeom prst="rect">
            <a:avLst/>
          </a:prstGeom>
          <a:noFill/>
          <a:ln w="9525">
            <a:noFill/>
            <a:miter lim="800000"/>
            <a:headEnd/>
            <a:tailEnd/>
          </a:ln>
        </p:spPr>
      </p:pic>
      <p:pic>
        <p:nvPicPr>
          <p:cNvPr id="7" name="Picture 6" descr="02-UTI_Basisvormen_powerpoint_03.png"/>
          <p:cNvPicPr>
            <a:picLocks noChangeAspect="1"/>
          </p:cNvPicPr>
          <p:nvPr/>
        </p:nvPicPr>
        <p:blipFill>
          <a:blip r:embed="rId4" cstate="print"/>
          <a:srcRect/>
          <a:stretch>
            <a:fillRect/>
          </a:stretch>
        </p:blipFill>
        <p:spPr bwMode="auto">
          <a:xfrm>
            <a:off x="635000" y="6061075"/>
            <a:ext cx="3386667" cy="711200"/>
          </a:xfrm>
          <a:prstGeom prst="rect">
            <a:avLst/>
          </a:prstGeom>
          <a:noFill/>
          <a:ln w="9525">
            <a:noFill/>
            <a:miter lim="800000"/>
            <a:headEnd/>
            <a:tailEnd/>
          </a:ln>
        </p:spPr>
      </p:pic>
      <p:sp>
        <p:nvSpPr>
          <p:cNvPr id="2" name="Title 1"/>
          <p:cNvSpPr>
            <a:spLocks noGrp="1"/>
          </p:cNvSpPr>
          <p:nvPr>
            <p:ph type="ctrTitle"/>
          </p:nvPr>
        </p:nvSpPr>
        <p:spPr>
          <a:xfrm>
            <a:off x="6270982" y="1476744"/>
            <a:ext cx="5706533" cy="1470025"/>
          </a:xfrm>
        </p:spPr>
        <p:txBody>
          <a:bodyPr>
            <a:normAutofit/>
          </a:bodyPr>
          <a:lstStyle>
            <a:lvl1pPr algn="l">
              <a:defRPr sz="32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25" name="Text Placeholder 24"/>
          <p:cNvSpPr>
            <a:spLocks noGrp="1"/>
          </p:cNvSpPr>
          <p:nvPr>
            <p:ph type="body" sz="quarter" idx="12"/>
          </p:nvPr>
        </p:nvSpPr>
        <p:spPr>
          <a:xfrm>
            <a:off x="6352569" y="2832028"/>
            <a:ext cx="5870736" cy="458714"/>
          </a:xfrm>
        </p:spPr>
        <p:txBody>
          <a:bodyPr>
            <a:normAutofit/>
          </a:bodyPr>
          <a:lstStyle>
            <a:lvl1pPr>
              <a:buFontTx/>
              <a:buNone/>
              <a:defRPr sz="1200">
                <a:solidFill>
                  <a:schemeClr val="bg1"/>
                </a:solidFill>
                <a:latin typeface="Arial" pitchFamily="34" charset="0"/>
                <a:cs typeface="Arial" pitchFamily="34" charset="0"/>
              </a:defRPr>
            </a:lvl1pPr>
            <a:lvl2pPr>
              <a:defRPr sz="1200"/>
            </a:lvl2pPr>
            <a:lvl3pPr>
              <a:defRPr sz="1200"/>
            </a:lvl3pPr>
            <a:lvl4pPr>
              <a:defRPr sz="1200"/>
            </a:lvl4pPr>
            <a:lvl5pPr>
              <a:defRPr sz="1200"/>
            </a:lvl5pPr>
          </a:lstStyle>
          <a:p>
            <a:pPr lvl="0"/>
            <a:r>
              <a:rPr lang="en-US" smtClean="0"/>
              <a:t>Click to edit Master text styles</a:t>
            </a:r>
          </a:p>
        </p:txBody>
      </p:sp>
    </p:spTree>
    <p:extLst>
      <p:ext uri="{BB962C8B-B14F-4D97-AF65-F5344CB8AC3E}">
        <p14:creationId xmlns:p14="http://schemas.microsoft.com/office/powerpoint/2010/main" val="334358710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4_Title Slide lichtblauw">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Freeform 7"/>
          <p:cNvSpPr>
            <a:spLocks/>
          </p:cNvSpPr>
          <p:nvPr/>
        </p:nvSpPr>
        <p:spPr bwMode="auto">
          <a:xfrm>
            <a:off x="5363634" y="1476375"/>
            <a:ext cx="6860117" cy="1695450"/>
          </a:xfrm>
          <a:custGeom>
            <a:avLst/>
            <a:gdLst/>
            <a:ahLst/>
            <a:cxnLst>
              <a:cxn ang="0">
                <a:pos x="2161" y="712"/>
              </a:cxn>
              <a:cxn ang="0">
                <a:pos x="329" y="712"/>
              </a:cxn>
              <a:cxn ang="0">
                <a:pos x="0" y="392"/>
              </a:cxn>
              <a:cxn ang="0">
                <a:pos x="0" y="0"/>
              </a:cxn>
              <a:cxn ang="0">
                <a:pos x="2161" y="0"/>
              </a:cxn>
              <a:cxn ang="0">
                <a:pos x="2161" y="712"/>
              </a:cxn>
            </a:cxnLst>
            <a:rect l="0" t="0" r="r" b="b"/>
            <a:pathLst>
              <a:path w="2161" h="712">
                <a:moveTo>
                  <a:pt x="2161" y="712"/>
                </a:moveTo>
                <a:lnTo>
                  <a:pt x="329" y="712"/>
                </a:lnTo>
                <a:lnTo>
                  <a:pt x="0" y="392"/>
                </a:lnTo>
                <a:lnTo>
                  <a:pt x="0" y="0"/>
                </a:lnTo>
                <a:lnTo>
                  <a:pt x="2161" y="0"/>
                </a:lnTo>
                <a:lnTo>
                  <a:pt x="2161" y="712"/>
                </a:lnTo>
                <a:close/>
              </a:path>
            </a:pathLst>
          </a:custGeom>
          <a:solidFill>
            <a:schemeClr val="accent4">
              <a:alpha val="80000"/>
            </a:schemeClr>
          </a:solidFill>
          <a:ln w="12700">
            <a:noFill/>
            <a:prstDash val="solid"/>
            <a:round/>
            <a:headEnd/>
            <a:tailEnd/>
          </a:ln>
        </p:spPr>
        <p:txBody>
          <a:bodyPr/>
          <a:lstStyle/>
          <a:p>
            <a:pPr>
              <a:defRPr/>
            </a:pPr>
            <a:endParaRPr lang="en-US" sz="2400" dirty="0">
              <a:solidFill>
                <a:prstClr val="black"/>
              </a:solidFill>
            </a:endParaRPr>
          </a:p>
        </p:txBody>
      </p:sp>
      <p:sp>
        <p:nvSpPr>
          <p:cNvPr id="5" name="Rectangle 6"/>
          <p:cNvSpPr>
            <a:spLocks noChangeArrowheads="1"/>
          </p:cNvSpPr>
          <p:nvPr/>
        </p:nvSpPr>
        <p:spPr bwMode="auto">
          <a:xfrm>
            <a:off x="-2117" y="5924550"/>
            <a:ext cx="12192001" cy="933450"/>
          </a:xfrm>
          <a:prstGeom prst="rect">
            <a:avLst/>
          </a:prstGeom>
          <a:solidFill>
            <a:srgbClr val="FFFFFF">
              <a:alpha val="85097"/>
            </a:srgbClr>
          </a:solidFill>
          <a:ln w="12700">
            <a:noFill/>
            <a:miter lim="800000"/>
            <a:headEnd/>
            <a:tailEnd/>
          </a:ln>
        </p:spPr>
        <p:txBody>
          <a:bodyPr/>
          <a:lstStyle/>
          <a:p>
            <a:pPr fontAlgn="base">
              <a:spcBef>
                <a:spcPct val="0"/>
              </a:spcBef>
              <a:spcAft>
                <a:spcPct val="0"/>
              </a:spcAft>
            </a:pPr>
            <a:endParaRPr lang="nl-NL" sz="2400">
              <a:solidFill>
                <a:prstClr val="black"/>
              </a:solidFill>
              <a:latin typeface="Calibri" pitchFamily="34" charset="0"/>
              <a:cs typeface="ヒラギノ角ゴ Pro W3"/>
            </a:endParaRPr>
          </a:p>
        </p:txBody>
      </p:sp>
      <p:pic>
        <p:nvPicPr>
          <p:cNvPr id="6" name="Picture 5" descr="02-UTI_Basisvormen_powerpoint_05.png"/>
          <p:cNvPicPr>
            <a:picLocks noChangeAspect="1"/>
          </p:cNvPicPr>
          <p:nvPr/>
        </p:nvPicPr>
        <p:blipFill>
          <a:blip r:embed="rId3" cstate="print"/>
          <a:srcRect/>
          <a:stretch>
            <a:fillRect/>
          </a:stretch>
        </p:blipFill>
        <p:spPr bwMode="auto">
          <a:xfrm>
            <a:off x="9804400" y="6035675"/>
            <a:ext cx="1998133" cy="711200"/>
          </a:xfrm>
          <a:prstGeom prst="rect">
            <a:avLst/>
          </a:prstGeom>
          <a:noFill/>
          <a:ln w="9525">
            <a:noFill/>
            <a:miter lim="800000"/>
            <a:headEnd/>
            <a:tailEnd/>
          </a:ln>
        </p:spPr>
      </p:pic>
      <p:pic>
        <p:nvPicPr>
          <p:cNvPr id="7" name="Picture 6" descr="02-UTI_Basisvormen_powerpoint_03.png"/>
          <p:cNvPicPr>
            <a:picLocks noChangeAspect="1"/>
          </p:cNvPicPr>
          <p:nvPr/>
        </p:nvPicPr>
        <p:blipFill>
          <a:blip r:embed="rId4" cstate="print"/>
          <a:srcRect/>
          <a:stretch>
            <a:fillRect/>
          </a:stretch>
        </p:blipFill>
        <p:spPr bwMode="auto">
          <a:xfrm>
            <a:off x="635000" y="6061075"/>
            <a:ext cx="3386667" cy="711200"/>
          </a:xfrm>
          <a:prstGeom prst="rect">
            <a:avLst/>
          </a:prstGeom>
          <a:noFill/>
          <a:ln w="9525">
            <a:noFill/>
            <a:miter lim="800000"/>
            <a:headEnd/>
            <a:tailEnd/>
          </a:ln>
        </p:spPr>
      </p:pic>
      <p:sp>
        <p:nvSpPr>
          <p:cNvPr id="2" name="Title 1"/>
          <p:cNvSpPr>
            <a:spLocks noGrp="1"/>
          </p:cNvSpPr>
          <p:nvPr>
            <p:ph type="ctrTitle"/>
          </p:nvPr>
        </p:nvSpPr>
        <p:spPr>
          <a:xfrm>
            <a:off x="6270982" y="1476744"/>
            <a:ext cx="5706533" cy="1470025"/>
          </a:xfrm>
        </p:spPr>
        <p:txBody>
          <a:bodyPr>
            <a:normAutofit/>
          </a:bodyPr>
          <a:lstStyle>
            <a:lvl1pPr algn="l">
              <a:defRPr sz="32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25" name="Text Placeholder 24"/>
          <p:cNvSpPr>
            <a:spLocks noGrp="1"/>
          </p:cNvSpPr>
          <p:nvPr>
            <p:ph type="body" sz="quarter" idx="12"/>
          </p:nvPr>
        </p:nvSpPr>
        <p:spPr>
          <a:xfrm>
            <a:off x="6352569" y="2832028"/>
            <a:ext cx="5870736" cy="458714"/>
          </a:xfrm>
        </p:spPr>
        <p:txBody>
          <a:bodyPr>
            <a:normAutofit/>
          </a:bodyPr>
          <a:lstStyle>
            <a:lvl1pPr>
              <a:buFontTx/>
              <a:buNone/>
              <a:defRPr sz="1200">
                <a:solidFill>
                  <a:schemeClr val="bg1"/>
                </a:solidFill>
                <a:latin typeface="Arial" pitchFamily="34" charset="0"/>
                <a:cs typeface="Arial" pitchFamily="34" charset="0"/>
              </a:defRPr>
            </a:lvl1pPr>
            <a:lvl2pPr>
              <a:defRPr sz="1200"/>
            </a:lvl2pPr>
            <a:lvl3pPr>
              <a:defRPr sz="1200"/>
            </a:lvl3pPr>
            <a:lvl4pPr>
              <a:defRPr sz="1200"/>
            </a:lvl4pPr>
            <a:lvl5pPr>
              <a:defRPr sz="1200"/>
            </a:lvl5pPr>
          </a:lstStyle>
          <a:p>
            <a:pPr lvl="0"/>
            <a:r>
              <a:rPr lang="en-US" smtClean="0"/>
              <a:t>Click to edit Master text styles</a:t>
            </a:r>
          </a:p>
        </p:txBody>
      </p:sp>
    </p:spTree>
    <p:extLst>
      <p:ext uri="{BB962C8B-B14F-4D97-AF65-F5344CB8AC3E}">
        <p14:creationId xmlns:p14="http://schemas.microsoft.com/office/powerpoint/2010/main" val="280303832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5_Title Slide lichtbrons">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Freeform 7"/>
          <p:cNvSpPr>
            <a:spLocks/>
          </p:cNvSpPr>
          <p:nvPr/>
        </p:nvSpPr>
        <p:spPr bwMode="auto">
          <a:xfrm>
            <a:off x="5363634" y="1476375"/>
            <a:ext cx="6860117" cy="1695450"/>
          </a:xfrm>
          <a:custGeom>
            <a:avLst/>
            <a:gdLst/>
            <a:ahLst/>
            <a:cxnLst>
              <a:cxn ang="0">
                <a:pos x="2161" y="712"/>
              </a:cxn>
              <a:cxn ang="0">
                <a:pos x="329" y="712"/>
              </a:cxn>
              <a:cxn ang="0">
                <a:pos x="0" y="392"/>
              </a:cxn>
              <a:cxn ang="0">
                <a:pos x="0" y="0"/>
              </a:cxn>
              <a:cxn ang="0">
                <a:pos x="2161" y="0"/>
              </a:cxn>
              <a:cxn ang="0">
                <a:pos x="2161" y="712"/>
              </a:cxn>
            </a:cxnLst>
            <a:rect l="0" t="0" r="r" b="b"/>
            <a:pathLst>
              <a:path w="2161" h="712">
                <a:moveTo>
                  <a:pt x="2161" y="712"/>
                </a:moveTo>
                <a:lnTo>
                  <a:pt x="329" y="712"/>
                </a:lnTo>
                <a:lnTo>
                  <a:pt x="0" y="392"/>
                </a:lnTo>
                <a:lnTo>
                  <a:pt x="0" y="0"/>
                </a:lnTo>
                <a:lnTo>
                  <a:pt x="2161" y="0"/>
                </a:lnTo>
                <a:lnTo>
                  <a:pt x="2161" y="712"/>
                </a:lnTo>
                <a:close/>
              </a:path>
            </a:pathLst>
          </a:custGeom>
          <a:solidFill>
            <a:schemeClr val="accent5">
              <a:alpha val="85000"/>
            </a:schemeClr>
          </a:solidFill>
          <a:ln w="12700">
            <a:noFill/>
            <a:prstDash val="solid"/>
            <a:round/>
            <a:headEnd/>
            <a:tailEnd/>
          </a:ln>
        </p:spPr>
        <p:txBody>
          <a:bodyPr/>
          <a:lstStyle/>
          <a:p>
            <a:pPr>
              <a:defRPr/>
            </a:pPr>
            <a:endParaRPr lang="en-US" sz="2400" dirty="0">
              <a:solidFill>
                <a:prstClr val="black"/>
              </a:solidFill>
            </a:endParaRPr>
          </a:p>
        </p:txBody>
      </p:sp>
      <p:sp>
        <p:nvSpPr>
          <p:cNvPr id="5" name="Rectangle 6"/>
          <p:cNvSpPr>
            <a:spLocks noChangeArrowheads="1"/>
          </p:cNvSpPr>
          <p:nvPr/>
        </p:nvSpPr>
        <p:spPr bwMode="auto">
          <a:xfrm>
            <a:off x="-2117" y="5924550"/>
            <a:ext cx="12192001" cy="933450"/>
          </a:xfrm>
          <a:prstGeom prst="rect">
            <a:avLst/>
          </a:prstGeom>
          <a:solidFill>
            <a:srgbClr val="FFFFFF">
              <a:alpha val="85097"/>
            </a:srgbClr>
          </a:solidFill>
          <a:ln w="12700">
            <a:noFill/>
            <a:miter lim="800000"/>
            <a:headEnd/>
            <a:tailEnd/>
          </a:ln>
        </p:spPr>
        <p:txBody>
          <a:bodyPr/>
          <a:lstStyle/>
          <a:p>
            <a:pPr fontAlgn="base">
              <a:spcBef>
                <a:spcPct val="0"/>
              </a:spcBef>
              <a:spcAft>
                <a:spcPct val="0"/>
              </a:spcAft>
            </a:pPr>
            <a:endParaRPr lang="nl-NL" sz="2400">
              <a:solidFill>
                <a:prstClr val="black"/>
              </a:solidFill>
              <a:latin typeface="Calibri" pitchFamily="34" charset="0"/>
              <a:cs typeface="ヒラギノ角ゴ Pro W3"/>
            </a:endParaRPr>
          </a:p>
        </p:txBody>
      </p:sp>
      <p:pic>
        <p:nvPicPr>
          <p:cNvPr id="6" name="Picture 5" descr="02-UTI_Basisvormen_powerpoint_05.png"/>
          <p:cNvPicPr>
            <a:picLocks noChangeAspect="1"/>
          </p:cNvPicPr>
          <p:nvPr/>
        </p:nvPicPr>
        <p:blipFill>
          <a:blip r:embed="rId3" cstate="print"/>
          <a:srcRect/>
          <a:stretch>
            <a:fillRect/>
          </a:stretch>
        </p:blipFill>
        <p:spPr bwMode="auto">
          <a:xfrm>
            <a:off x="9804400" y="6035675"/>
            <a:ext cx="1998133" cy="711200"/>
          </a:xfrm>
          <a:prstGeom prst="rect">
            <a:avLst/>
          </a:prstGeom>
          <a:noFill/>
          <a:ln w="9525">
            <a:noFill/>
            <a:miter lim="800000"/>
            <a:headEnd/>
            <a:tailEnd/>
          </a:ln>
        </p:spPr>
      </p:pic>
      <p:pic>
        <p:nvPicPr>
          <p:cNvPr id="7" name="Picture 6" descr="02-UTI_Basisvormen_powerpoint_03.png"/>
          <p:cNvPicPr>
            <a:picLocks noChangeAspect="1"/>
          </p:cNvPicPr>
          <p:nvPr/>
        </p:nvPicPr>
        <p:blipFill>
          <a:blip r:embed="rId4" cstate="print"/>
          <a:srcRect/>
          <a:stretch>
            <a:fillRect/>
          </a:stretch>
        </p:blipFill>
        <p:spPr bwMode="auto">
          <a:xfrm>
            <a:off x="635000" y="6061075"/>
            <a:ext cx="3386667" cy="711200"/>
          </a:xfrm>
          <a:prstGeom prst="rect">
            <a:avLst/>
          </a:prstGeom>
          <a:noFill/>
          <a:ln w="9525">
            <a:noFill/>
            <a:miter lim="800000"/>
            <a:headEnd/>
            <a:tailEnd/>
          </a:ln>
        </p:spPr>
      </p:pic>
      <p:sp>
        <p:nvSpPr>
          <p:cNvPr id="2" name="Title 1"/>
          <p:cNvSpPr>
            <a:spLocks noGrp="1"/>
          </p:cNvSpPr>
          <p:nvPr>
            <p:ph type="ctrTitle"/>
          </p:nvPr>
        </p:nvSpPr>
        <p:spPr>
          <a:xfrm>
            <a:off x="6270982" y="1476744"/>
            <a:ext cx="5706533" cy="1470025"/>
          </a:xfrm>
        </p:spPr>
        <p:txBody>
          <a:bodyPr>
            <a:normAutofit/>
          </a:bodyPr>
          <a:lstStyle>
            <a:lvl1pPr algn="l">
              <a:defRPr sz="32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25" name="Text Placeholder 24"/>
          <p:cNvSpPr>
            <a:spLocks noGrp="1"/>
          </p:cNvSpPr>
          <p:nvPr>
            <p:ph type="body" sz="quarter" idx="12"/>
          </p:nvPr>
        </p:nvSpPr>
        <p:spPr>
          <a:xfrm>
            <a:off x="6352569" y="2832028"/>
            <a:ext cx="5870736" cy="458714"/>
          </a:xfrm>
        </p:spPr>
        <p:txBody>
          <a:bodyPr>
            <a:normAutofit/>
          </a:bodyPr>
          <a:lstStyle>
            <a:lvl1pPr>
              <a:buFontTx/>
              <a:buNone/>
              <a:defRPr sz="1200">
                <a:solidFill>
                  <a:schemeClr val="bg1"/>
                </a:solidFill>
                <a:latin typeface="Arial" pitchFamily="34" charset="0"/>
                <a:cs typeface="Arial" pitchFamily="34" charset="0"/>
              </a:defRPr>
            </a:lvl1pPr>
            <a:lvl2pPr>
              <a:defRPr sz="1200"/>
            </a:lvl2pPr>
            <a:lvl3pPr>
              <a:defRPr sz="1200"/>
            </a:lvl3pPr>
            <a:lvl4pPr>
              <a:defRPr sz="1200"/>
            </a:lvl4pPr>
            <a:lvl5pPr>
              <a:defRPr sz="1200"/>
            </a:lvl5pPr>
          </a:lstStyle>
          <a:p>
            <a:pPr lvl="0"/>
            <a:r>
              <a:rPr lang="en-US" smtClean="0"/>
              <a:t>Click to edit Master text styles</a:t>
            </a:r>
          </a:p>
        </p:txBody>
      </p:sp>
    </p:spTree>
    <p:extLst>
      <p:ext uri="{BB962C8B-B14F-4D97-AF65-F5344CB8AC3E}">
        <p14:creationId xmlns:p14="http://schemas.microsoft.com/office/powerpoint/2010/main" val="299164952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6_Title Slide lichtgroen">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Freeform 7"/>
          <p:cNvSpPr>
            <a:spLocks/>
          </p:cNvSpPr>
          <p:nvPr/>
        </p:nvSpPr>
        <p:spPr bwMode="auto">
          <a:xfrm>
            <a:off x="5363634" y="1476375"/>
            <a:ext cx="6860117" cy="1695450"/>
          </a:xfrm>
          <a:custGeom>
            <a:avLst/>
            <a:gdLst/>
            <a:ahLst/>
            <a:cxnLst>
              <a:cxn ang="0">
                <a:pos x="2161" y="712"/>
              </a:cxn>
              <a:cxn ang="0">
                <a:pos x="329" y="712"/>
              </a:cxn>
              <a:cxn ang="0">
                <a:pos x="0" y="392"/>
              </a:cxn>
              <a:cxn ang="0">
                <a:pos x="0" y="0"/>
              </a:cxn>
              <a:cxn ang="0">
                <a:pos x="2161" y="0"/>
              </a:cxn>
              <a:cxn ang="0">
                <a:pos x="2161" y="712"/>
              </a:cxn>
            </a:cxnLst>
            <a:rect l="0" t="0" r="r" b="b"/>
            <a:pathLst>
              <a:path w="2161" h="712">
                <a:moveTo>
                  <a:pt x="2161" y="712"/>
                </a:moveTo>
                <a:lnTo>
                  <a:pt x="329" y="712"/>
                </a:lnTo>
                <a:lnTo>
                  <a:pt x="0" y="392"/>
                </a:lnTo>
                <a:lnTo>
                  <a:pt x="0" y="0"/>
                </a:lnTo>
                <a:lnTo>
                  <a:pt x="2161" y="0"/>
                </a:lnTo>
                <a:lnTo>
                  <a:pt x="2161" y="712"/>
                </a:lnTo>
                <a:close/>
              </a:path>
            </a:pathLst>
          </a:custGeom>
          <a:solidFill>
            <a:schemeClr val="accent6">
              <a:alpha val="80000"/>
            </a:schemeClr>
          </a:solidFill>
          <a:ln w="12700">
            <a:noFill/>
            <a:prstDash val="solid"/>
            <a:round/>
            <a:headEnd/>
            <a:tailEnd/>
          </a:ln>
        </p:spPr>
        <p:txBody>
          <a:bodyPr/>
          <a:lstStyle/>
          <a:p>
            <a:pPr>
              <a:defRPr/>
            </a:pPr>
            <a:endParaRPr lang="en-US" sz="2400" dirty="0">
              <a:solidFill>
                <a:prstClr val="black"/>
              </a:solidFill>
            </a:endParaRPr>
          </a:p>
        </p:txBody>
      </p:sp>
      <p:sp>
        <p:nvSpPr>
          <p:cNvPr id="5" name="Rectangle 6"/>
          <p:cNvSpPr>
            <a:spLocks noChangeArrowheads="1"/>
          </p:cNvSpPr>
          <p:nvPr/>
        </p:nvSpPr>
        <p:spPr bwMode="auto">
          <a:xfrm>
            <a:off x="-2117" y="5924550"/>
            <a:ext cx="12192001" cy="933450"/>
          </a:xfrm>
          <a:prstGeom prst="rect">
            <a:avLst/>
          </a:prstGeom>
          <a:solidFill>
            <a:srgbClr val="FFFFFF">
              <a:alpha val="85097"/>
            </a:srgbClr>
          </a:solidFill>
          <a:ln w="12700">
            <a:noFill/>
            <a:miter lim="800000"/>
            <a:headEnd/>
            <a:tailEnd/>
          </a:ln>
        </p:spPr>
        <p:txBody>
          <a:bodyPr/>
          <a:lstStyle/>
          <a:p>
            <a:pPr fontAlgn="base">
              <a:spcBef>
                <a:spcPct val="0"/>
              </a:spcBef>
              <a:spcAft>
                <a:spcPct val="0"/>
              </a:spcAft>
            </a:pPr>
            <a:endParaRPr lang="nl-NL" sz="2400">
              <a:solidFill>
                <a:prstClr val="black"/>
              </a:solidFill>
              <a:latin typeface="Calibri" pitchFamily="34" charset="0"/>
              <a:cs typeface="ヒラギノ角ゴ Pro W3"/>
            </a:endParaRPr>
          </a:p>
        </p:txBody>
      </p:sp>
      <p:pic>
        <p:nvPicPr>
          <p:cNvPr id="6" name="Picture 5" descr="02-UTI_Basisvormen_powerpoint_05.png"/>
          <p:cNvPicPr>
            <a:picLocks noChangeAspect="1"/>
          </p:cNvPicPr>
          <p:nvPr/>
        </p:nvPicPr>
        <p:blipFill>
          <a:blip r:embed="rId3" cstate="print"/>
          <a:srcRect/>
          <a:stretch>
            <a:fillRect/>
          </a:stretch>
        </p:blipFill>
        <p:spPr bwMode="auto">
          <a:xfrm>
            <a:off x="9804400" y="6035675"/>
            <a:ext cx="1998133" cy="711200"/>
          </a:xfrm>
          <a:prstGeom prst="rect">
            <a:avLst/>
          </a:prstGeom>
          <a:noFill/>
          <a:ln w="9525">
            <a:noFill/>
            <a:miter lim="800000"/>
            <a:headEnd/>
            <a:tailEnd/>
          </a:ln>
        </p:spPr>
      </p:pic>
      <p:pic>
        <p:nvPicPr>
          <p:cNvPr id="7" name="Picture 6" descr="02-UTI_Basisvormen_powerpoint_03.png"/>
          <p:cNvPicPr>
            <a:picLocks noChangeAspect="1"/>
          </p:cNvPicPr>
          <p:nvPr/>
        </p:nvPicPr>
        <p:blipFill>
          <a:blip r:embed="rId4" cstate="print"/>
          <a:srcRect/>
          <a:stretch>
            <a:fillRect/>
          </a:stretch>
        </p:blipFill>
        <p:spPr bwMode="auto">
          <a:xfrm>
            <a:off x="635000" y="6061075"/>
            <a:ext cx="3386667" cy="711200"/>
          </a:xfrm>
          <a:prstGeom prst="rect">
            <a:avLst/>
          </a:prstGeom>
          <a:noFill/>
          <a:ln w="9525">
            <a:noFill/>
            <a:miter lim="800000"/>
            <a:headEnd/>
            <a:tailEnd/>
          </a:ln>
        </p:spPr>
      </p:pic>
      <p:sp>
        <p:nvSpPr>
          <p:cNvPr id="2" name="Title 1"/>
          <p:cNvSpPr>
            <a:spLocks noGrp="1"/>
          </p:cNvSpPr>
          <p:nvPr>
            <p:ph type="ctrTitle"/>
          </p:nvPr>
        </p:nvSpPr>
        <p:spPr>
          <a:xfrm>
            <a:off x="6270982" y="1476744"/>
            <a:ext cx="5706533" cy="1470025"/>
          </a:xfrm>
        </p:spPr>
        <p:txBody>
          <a:bodyPr>
            <a:normAutofit/>
          </a:bodyPr>
          <a:lstStyle>
            <a:lvl1pPr algn="l">
              <a:defRPr sz="32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25" name="Text Placeholder 24"/>
          <p:cNvSpPr>
            <a:spLocks noGrp="1"/>
          </p:cNvSpPr>
          <p:nvPr>
            <p:ph type="body" sz="quarter" idx="12"/>
          </p:nvPr>
        </p:nvSpPr>
        <p:spPr>
          <a:xfrm>
            <a:off x="6352569" y="2832028"/>
            <a:ext cx="5870736" cy="458714"/>
          </a:xfrm>
        </p:spPr>
        <p:txBody>
          <a:bodyPr>
            <a:normAutofit/>
          </a:bodyPr>
          <a:lstStyle>
            <a:lvl1pPr>
              <a:buFontTx/>
              <a:buNone/>
              <a:defRPr sz="1200">
                <a:solidFill>
                  <a:schemeClr val="bg1"/>
                </a:solidFill>
                <a:latin typeface="Arial" pitchFamily="34" charset="0"/>
                <a:cs typeface="Arial" pitchFamily="34" charset="0"/>
              </a:defRPr>
            </a:lvl1pPr>
            <a:lvl2pPr>
              <a:defRPr sz="1200"/>
            </a:lvl2pPr>
            <a:lvl3pPr>
              <a:defRPr sz="1200"/>
            </a:lvl3pPr>
            <a:lvl4pPr>
              <a:defRPr sz="1200"/>
            </a:lvl4pPr>
            <a:lvl5pPr>
              <a:defRPr sz="1200"/>
            </a:lvl5pPr>
          </a:lstStyle>
          <a:p>
            <a:pPr lvl="0"/>
            <a:r>
              <a:rPr lang="en-US" smtClean="0"/>
              <a:t>Click to edit Master text styles</a:t>
            </a:r>
          </a:p>
        </p:txBody>
      </p:sp>
    </p:spTree>
    <p:extLst>
      <p:ext uri="{BB962C8B-B14F-4D97-AF65-F5344CB8AC3E}">
        <p14:creationId xmlns:p14="http://schemas.microsoft.com/office/powerpoint/2010/main" val="220208570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2"/>
        </a:solidFill>
        <a:effectLst/>
      </p:bgPr>
    </p:bg>
    <p:spTree>
      <p:nvGrpSpPr>
        <p:cNvPr id="1" name=""/>
        <p:cNvGrpSpPr/>
        <p:nvPr/>
      </p:nvGrpSpPr>
      <p:grpSpPr>
        <a:xfrm>
          <a:off x="0" y="0"/>
          <a:ext cx="0" cy="0"/>
          <a:chOff x="0" y="0"/>
          <a:chExt cx="0" cy="0"/>
        </a:xfrm>
      </p:grpSpPr>
      <p:sp>
        <p:nvSpPr>
          <p:cNvPr id="4" name="Freeform 2"/>
          <p:cNvSpPr>
            <a:spLocks/>
          </p:cNvSpPr>
          <p:nvPr/>
        </p:nvSpPr>
        <p:spPr bwMode="auto">
          <a:xfrm>
            <a:off x="0" y="477838"/>
            <a:ext cx="12192000" cy="6380162"/>
          </a:xfrm>
          <a:custGeom>
            <a:avLst/>
            <a:gdLst>
              <a:gd name="T0" fmla="*/ 192 w 3841"/>
              <a:gd name="T1" fmla="*/ 200 h 2680"/>
              <a:gd name="T2" fmla="*/ 0 w 3841"/>
              <a:gd name="T3" fmla="*/ 0 h 2680"/>
              <a:gd name="T4" fmla="*/ 0 w 3841"/>
              <a:gd name="T5" fmla="*/ 2680 h 2680"/>
              <a:gd name="T6" fmla="*/ 3841 w 3841"/>
              <a:gd name="T7" fmla="*/ 2680 h 2680"/>
              <a:gd name="T8" fmla="*/ 3841 w 3841"/>
              <a:gd name="T9" fmla="*/ 200 h 2680"/>
              <a:gd name="T10" fmla="*/ 192 w 3841"/>
              <a:gd name="T11" fmla="*/ 200 h 26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41" h="2680">
                <a:moveTo>
                  <a:pt x="192" y="200"/>
                </a:moveTo>
                <a:lnTo>
                  <a:pt x="0" y="0"/>
                </a:lnTo>
                <a:lnTo>
                  <a:pt x="0" y="2680"/>
                </a:lnTo>
                <a:lnTo>
                  <a:pt x="3841" y="2680"/>
                </a:lnTo>
                <a:lnTo>
                  <a:pt x="3841" y="200"/>
                </a:lnTo>
                <a:lnTo>
                  <a:pt x="192" y="200"/>
                </a:lnTo>
                <a:close/>
              </a:path>
            </a:pathLst>
          </a:custGeom>
          <a:solidFill>
            <a:srgbClr val="FFFFFF"/>
          </a:solidFill>
          <a:ln w="12700">
            <a:noFill/>
            <a:prstDash val="solid"/>
            <a:round/>
            <a:headEnd/>
            <a:tailEnd/>
          </a:ln>
        </p:spPr>
        <p:txBody>
          <a:bodyPr/>
          <a:lstStyle/>
          <a:p>
            <a:pPr fontAlgn="base">
              <a:spcBef>
                <a:spcPct val="0"/>
              </a:spcBef>
              <a:spcAft>
                <a:spcPct val="0"/>
              </a:spcAft>
            </a:pPr>
            <a:endParaRPr lang="nl-NL" sz="2400">
              <a:solidFill>
                <a:prstClr val="black"/>
              </a:solidFill>
              <a:latin typeface="Times New Roman" pitchFamily="18" charset="0"/>
            </a:endParaRPr>
          </a:p>
        </p:txBody>
      </p:sp>
      <p:sp>
        <p:nvSpPr>
          <p:cNvPr id="5" name="Freeform 3"/>
          <p:cNvSpPr>
            <a:spLocks/>
          </p:cNvSpPr>
          <p:nvPr/>
        </p:nvSpPr>
        <p:spPr bwMode="auto">
          <a:xfrm>
            <a:off x="0" y="0"/>
            <a:ext cx="8130117" cy="635000"/>
          </a:xfrm>
          <a:custGeom>
            <a:avLst/>
            <a:gdLst>
              <a:gd name="T0" fmla="*/ 0 w 3841"/>
              <a:gd name="T1" fmla="*/ 208 h 400"/>
              <a:gd name="T2" fmla="*/ 0 w 3841"/>
              <a:gd name="T3" fmla="*/ 0 h 400"/>
              <a:gd name="T4" fmla="*/ 3841 w 3841"/>
              <a:gd name="T5" fmla="*/ 0 h 400"/>
              <a:gd name="T6" fmla="*/ 3841 w 3841"/>
              <a:gd name="T7" fmla="*/ 400 h 400"/>
              <a:gd name="T8" fmla="*/ 184 w 3841"/>
              <a:gd name="T9" fmla="*/ 400 h 4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1" h="400">
                <a:moveTo>
                  <a:pt x="0" y="208"/>
                </a:moveTo>
                <a:lnTo>
                  <a:pt x="0" y="0"/>
                </a:lnTo>
                <a:lnTo>
                  <a:pt x="3841" y="0"/>
                </a:lnTo>
                <a:lnTo>
                  <a:pt x="3841" y="400"/>
                </a:lnTo>
                <a:lnTo>
                  <a:pt x="184" y="400"/>
                </a:lnTo>
              </a:path>
            </a:pathLst>
          </a:custGeom>
          <a:noFill/>
          <a:ln w="12700">
            <a:noFill/>
            <a:prstDash val="solid"/>
            <a:round/>
            <a:headEnd/>
            <a:tailEnd/>
          </a:ln>
        </p:spPr>
        <p:txBody>
          <a:bodyPr/>
          <a:lstStyle/>
          <a:p>
            <a:pPr fontAlgn="base">
              <a:spcBef>
                <a:spcPct val="0"/>
              </a:spcBef>
              <a:spcAft>
                <a:spcPct val="0"/>
              </a:spcAft>
            </a:pPr>
            <a:endParaRPr lang="nl-NL" sz="2400">
              <a:solidFill>
                <a:prstClr val="black"/>
              </a:solidFill>
              <a:latin typeface="Times New Roman" pitchFamily="18" charset="0"/>
            </a:endParaRPr>
          </a:p>
        </p:txBody>
      </p:sp>
      <p:pic>
        <p:nvPicPr>
          <p:cNvPr id="6" name="Picture 5" descr="02-UTI_Basisvormen_powerpoint_03.png"/>
          <p:cNvPicPr>
            <a:picLocks noChangeAspect="1"/>
          </p:cNvPicPr>
          <p:nvPr/>
        </p:nvPicPr>
        <p:blipFill>
          <a:blip r:embed="rId2" cstate="print"/>
          <a:srcRect/>
          <a:stretch>
            <a:fillRect/>
          </a:stretch>
        </p:blipFill>
        <p:spPr bwMode="auto">
          <a:xfrm>
            <a:off x="635000" y="6061075"/>
            <a:ext cx="3386667" cy="711200"/>
          </a:xfrm>
          <a:prstGeom prst="rect">
            <a:avLst/>
          </a:prstGeom>
          <a:noFill/>
          <a:ln w="9525">
            <a:noFill/>
            <a:miter lim="800000"/>
            <a:headEnd/>
            <a:tailEnd/>
          </a:ln>
        </p:spPr>
      </p:pic>
      <p:sp>
        <p:nvSpPr>
          <p:cNvPr id="2" name="Title 1"/>
          <p:cNvSpPr>
            <a:spLocks noGrp="1"/>
          </p:cNvSpPr>
          <p:nvPr>
            <p:ph type="title"/>
          </p:nvPr>
        </p:nvSpPr>
        <p:spPr>
          <a:xfrm>
            <a:off x="609600" y="-1842"/>
            <a:ext cx="10972800" cy="952242"/>
          </a:xfrm>
        </p:spPr>
        <p:txBody>
          <a:bodyPr>
            <a:normAutofit/>
          </a:bodyPr>
          <a:lstStyle>
            <a:lvl1pPr algn="l">
              <a:defRPr sz="32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609600" y="1235520"/>
            <a:ext cx="10972800" cy="4677918"/>
          </a:xfrm>
        </p:spPr>
        <p:txBody>
          <a:bodyPr>
            <a:normAutofit/>
          </a:bodyPr>
          <a:lstStyle>
            <a:lvl1pPr>
              <a:spcAft>
                <a:spcPts val="600"/>
              </a:spcAft>
              <a:defRPr sz="2000">
                <a:solidFill>
                  <a:schemeClr val="tx2"/>
                </a:solidFill>
                <a:latin typeface="Arial" pitchFamily="34" charset="0"/>
                <a:cs typeface="Arial" pitchFamily="34" charset="0"/>
              </a:defRPr>
            </a:lvl1pPr>
            <a:lvl2pPr>
              <a:spcAft>
                <a:spcPts val="600"/>
              </a:spcAft>
              <a:buFont typeface="Arial"/>
              <a:buChar char="•"/>
              <a:defRPr sz="2000">
                <a:solidFill>
                  <a:schemeClr val="tx2"/>
                </a:solidFill>
                <a:latin typeface="Arial" pitchFamily="34" charset="0"/>
                <a:cs typeface="Arial" pitchFamily="34" charset="0"/>
              </a:defRPr>
            </a:lvl2pPr>
            <a:lvl3pPr>
              <a:spcAft>
                <a:spcPts val="600"/>
              </a:spcAft>
              <a:defRPr sz="2000">
                <a:solidFill>
                  <a:schemeClr val="tx2"/>
                </a:solidFill>
                <a:latin typeface="Arial" pitchFamily="34" charset="0"/>
                <a:cs typeface="Arial" pitchFamily="34" charset="0"/>
              </a:defRPr>
            </a:lvl3pPr>
          </a:lstStyle>
          <a:p>
            <a:pPr lvl="0"/>
            <a:r>
              <a:rPr lang="en-US" smtClean="0"/>
              <a:t>Click to edit Master text styles</a:t>
            </a:r>
          </a:p>
          <a:p>
            <a:pPr lvl="1"/>
            <a:r>
              <a:rPr lang="en-US" smtClean="0"/>
              <a:t>Second level</a:t>
            </a:r>
          </a:p>
          <a:p>
            <a:pPr lvl="2"/>
            <a:r>
              <a:rPr lang="en-US" smtClean="0"/>
              <a:t>Third level</a:t>
            </a:r>
          </a:p>
        </p:txBody>
      </p:sp>
      <p:sp>
        <p:nvSpPr>
          <p:cNvPr id="7" name="Footer Placeholder 4"/>
          <p:cNvSpPr>
            <a:spLocks noGrp="1"/>
          </p:cNvSpPr>
          <p:nvPr>
            <p:ph type="ftr" sz="quarter" idx="10"/>
          </p:nvPr>
        </p:nvSpPr>
        <p:spPr>
          <a:xfrm>
            <a:off x="4165600" y="6257926"/>
            <a:ext cx="2751667" cy="365125"/>
          </a:xfrm>
          <a:prstGeom prst="rect">
            <a:avLst/>
          </a:prstGeom>
        </p:spPr>
        <p:txBody>
          <a:bodyPr/>
          <a:lstStyle>
            <a:lvl1pPr algn="r" fontAlgn="auto">
              <a:spcBef>
                <a:spcPts val="0"/>
              </a:spcBef>
              <a:spcAft>
                <a:spcPts val="0"/>
              </a:spcAft>
              <a:defRPr sz="1200" smtClean="0">
                <a:solidFill>
                  <a:srgbClr val="CC9933"/>
                </a:solidFill>
                <a:latin typeface="Arial" pitchFamily="34" charset="0"/>
                <a:ea typeface="+mn-ea"/>
                <a:cs typeface="Arial" pitchFamily="34" charset="0"/>
              </a:defRPr>
            </a:lvl1pPr>
          </a:lstStyle>
          <a:p>
            <a:endParaRPr lang="nl-NL" dirty="0"/>
          </a:p>
        </p:txBody>
      </p:sp>
      <p:sp>
        <p:nvSpPr>
          <p:cNvPr id="8" name="Slide Number Placeholder 5"/>
          <p:cNvSpPr>
            <a:spLocks noGrp="1"/>
          </p:cNvSpPr>
          <p:nvPr>
            <p:ph type="sldNum" sz="quarter" idx="11"/>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a:defRPr sz="1200">
                <a:solidFill>
                  <a:srgbClr val="CC9933"/>
                </a:solidFill>
                <a:latin typeface="Arial" pitchFamily="34" charset="0"/>
                <a:cs typeface="Arial" pitchFamily="34" charset="0"/>
              </a:defRPr>
            </a:lvl1pPr>
          </a:lstStyle>
          <a:p>
            <a:pPr fontAlgn="base">
              <a:spcBef>
                <a:spcPct val="0"/>
              </a:spcBef>
              <a:spcAft>
                <a:spcPct val="0"/>
              </a:spcAft>
              <a:defRPr/>
            </a:pPr>
            <a:fld id="{9A7FF00D-E144-4A02-892C-5A47876D73DD}" type="slidenum">
              <a:rPr lang="en-GB" smtClean="0"/>
              <a:pPr fontAlgn="base">
                <a:spcBef>
                  <a:spcPct val="0"/>
                </a:spcBef>
                <a:spcAft>
                  <a:spcPct val="0"/>
                </a:spcAft>
                <a:defRPr/>
              </a:pPr>
              <a:t>‹nr.›</a:t>
            </a:fld>
            <a:endParaRPr lang="en-GB"/>
          </a:p>
        </p:txBody>
      </p:sp>
      <p:sp>
        <p:nvSpPr>
          <p:cNvPr id="9" name="Date Placeholder 3"/>
          <p:cNvSpPr>
            <a:spLocks noGrp="1"/>
          </p:cNvSpPr>
          <p:nvPr>
            <p:ph type="dt" sz="half" idx="12"/>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a:defRPr sz="1200">
                <a:solidFill>
                  <a:srgbClr val="CC9933"/>
                </a:solidFill>
                <a:latin typeface="Arial" pitchFamily="34" charset="0"/>
                <a:cs typeface="Arial" pitchFamily="34" charset="0"/>
              </a:defRPr>
            </a:lvl1pPr>
          </a:lstStyle>
          <a:p>
            <a:pPr fontAlgn="base">
              <a:spcBef>
                <a:spcPct val="0"/>
              </a:spcBef>
              <a:spcAft>
                <a:spcPct val="0"/>
              </a:spcAft>
              <a:defRPr/>
            </a:pPr>
            <a:endParaRPr lang="en-GB"/>
          </a:p>
        </p:txBody>
      </p:sp>
    </p:spTree>
    <p:extLst>
      <p:ext uri="{BB962C8B-B14F-4D97-AF65-F5344CB8AC3E}">
        <p14:creationId xmlns:p14="http://schemas.microsoft.com/office/powerpoint/2010/main" val="165174260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Content en afbeelding">
    <p:bg>
      <p:bgPr>
        <a:solidFill>
          <a:schemeClr val="accent1"/>
        </a:solidFill>
        <a:effectLst/>
      </p:bgPr>
    </p:bg>
    <p:spTree>
      <p:nvGrpSpPr>
        <p:cNvPr id="1" name=""/>
        <p:cNvGrpSpPr/>
        <p:nvPr/>
      </p:nvGrpSpPr>
      <p:grpSpPr>
        <a:xfrm>
          <a:off x="0" y="0"/>
          <a:ext cx="0" cy="0"/>
          <a:chOff x="0" y="0"/>
          <a:chExt cx="0" cy="0"/>
        </a:xfrm>
      </p:grpSpPr>
      <p:sp>
        <p:nvSpPr>
          <p:cNvPr id="5" name="Freeform 2"/>
          <p:cNvSpPr>
            <a:spLocks/>
          </p:cNvSpPr>
          <p:nvPr/>
        </p:nvSpPr>
        <p:spPr bwMode="auto">
          <a:xfrm>
            <a:off x="0" y="477838"/>
            <a:ext cx="12192000" cy="6380162"/>
          </a:xfrm>
          <a:custGeom>
            <a:avLst/>
            <a:gdLst>
              <a:gd name="T0" fmla="*/ 192 w 3841"/>
              <a:gd name="T1" fmla="*/ 200 h 2680"/>
              <a:gd name="T2" fmla="*/ 0 w 3841"/>
              <a:gd name="T3" fmla="*/ 0 h 2680"/>
              <a:gd name="T4" fmla="*/ 0 w 3841"/>
              <a:gd name="T5" fmla="*/ 2680 h 2680"/>
              <a:gd name="T6" fmla="*/ 3841 w 3841"/>
              <a:gd name="T7" fmla="*/ 2680 h 2680"/>
              <a:gd name="T8" fmla="*/ 3841 w 3841"/>
              <a:gd name="T9" fmla="*/ 200 h 2680"/>
              <a:gd name="T10" fmla="*/ 192 w 3841"/>
              <a:gd name="T11" fmla="*/ 200 h 26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41" h="2680">
                <a:moveTo>
                  <a:pt x="192" y="200"/>
                </a:moveTo>
                <a:lnTo>
                  <a:pt x="0" y="0"/>
                </a:lnTo>
                <a:lnTo>
                  <a:pt x="0" y="2680"/>
                </a:lnTo>
                <a:lnTo>
                  <a:pt x="3841" y="2680"/>
                </a:lnTo>
                <a:lnTo>
                  <a:pt x="3841" y="200"/>
                </a:lnTo>
                <a:lnTo>
                  <a:pt x="192" y="200"/>
                </a:lnTo>
                <a:close/>
              </a:path>
            </a:pathLst>
          </a:custGeom>
          <a:solidFill>
            <a:srgbClr val="FFFFFF"/>
          </a:solidFill>
          <a:ln w="12700">
            <a:noFill/>
            <a:prstDash val="solid"/>
            <a:round/>
            <a:headEnd/>
            <a:tailEnd/>
          </a:ln>
        </p:spPr>
        <p:txBody>
          <a:bodyPr/>
          <a:lstStyle/>
          <a:p>
            <a:pPr fontAlgn="base">
              <a:spcBef>
                <a:spcPct val="0"/>
              </a:spcBef>
              <a:spcAft>
                <a:spcPct val="0"/>
              </a:spcAft>
            </a:pPr>
            <a:endParaRPr lang="nl-NL" sz="2400">
              <a:solidFill>
                <a:prstClr val="black"/>
              </a:solidFill>
              <a:latin typeface="Times New Roman" pitchFamily="18" charset="0"/>
            </a:endParaRPr>
          </a:p>
        </p:txBody>
      </p:sp>
      <p:pic>
        <p:nvPicPr>
          <p:cNvPr id="6" name="Picture 4" descr="02-UTI_Basisvormen_powerpoint_03.png"/>
          <p:cNvPicPr>
            <a:picLocks noChangeAspect="1"/>
          </p:cNvPicPr>
          <p:nvPr/>
        </p:nvPicPr>
        <p:blipFill>
          <a:blip r:embed="rId2" cstate="print"/>
          <a:srcRect/>
          <a:stretch>
            <a:fillRect/>
          </a:stretch>
        </p:blipFill>
        <p:spPr bwMode="auto">
          <a:xfrm>
            <a:off x="635000" y="6061075"/>
            <a:ext cx="3386667" cy="711200"/>
          </a:xfrm>
          <a:prstGeom prst="rect">
            <a:avLst/>
          </a:prstGeom>
          <a:noFill/>
          <a:ln w="9525">
            <a:noFill/>
            <a:miter lim="800000"/>
            <a:headEnd/>
            <a:tailEnd/>
          </a:ln>
        </p:spPr>
      </p:pic>
      <p:sp>
        <p:nvSpPr>
          <p:cNvPr id="3" name="Content Placeholder 2"/>
          <p:cNvSpPr>
            <a:spLocks noGrp="1"/>
          </p:cNvSpPr>
          <p:nvPr>
            <p:ph sz="half" idx="1"/>
          </p:nvPr>
        </p:nvSpPr>
        <p:spPr>
          <a:xfrm>
            <a:off x="609600" y="1234800"/>
            <a:ext cx="5384800" cy="4678638"/>
          </a:xfrm>
        </p:spPr>
        <p:txBody>
          <a:bodyPr>
            <a:normAutofit/>
          </a:bodyPr>
          <a:lstStyle>
            <a:lvl1pPr>
              <a:spcAft>
                <a:spcPts val="600"/>
              </a:spcAft>
              <a:defRPr sz="2000"/>
            </a:lvl1pPr>
            <a:lvl2pPr>
              <a:spcAft>
                <a:spcPts val="600"/>
              </a:spcAft>
              <a:defRPr sz="2000"/>
            </a:lvl2pPr>
            <a:lvl3pPr>
              <a:spcAft>
                <a:spcPts val="600"/>
              </a:spcAft>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9" name="Title 1"/>
          <p:cNvSpPr>
            <a:spLocks noGrp="1"/>
          </p:cNvSpPr>
          <p:nvPr>
            <p:ph type="title"/>
          </p:nvPr>
        </p:nvSpPr>
        <p:spPr>
          <a:xfrm>
            <a:off x="609600" y="-1842"/>
            <a:ext cx="10972800" cy="952242"/>
          </a:xfrm>
        </p:spPr>
        <p:txBody>
          <a:bodyPr>
            <a:normAutofit/>
          </a:bodyPr>
          <a:lstStyle>
            <a:lvl1pPr algn="l">
              <a:defRPr sz="32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37" name="Picture Placeholder 36"/>
          <p:cNvSpPr>
            <a:spLocks noGrp="1"/>
          </p:cNvSpPr>
          <p:nvPr>
            <p:ph type="pic" sz="quarter" idx="13"/>
          </p:nvPr>
        </p:nvSpPr>
        <p:spPr>
          <a:xfrm>
            <a:off x="6649157" y="950914"/>
            <a:ext cx="5542843" cy="4962525"/>
          </a:xfrm>
        </p:spPr>
        <p:txBody>
          <a:bodyPr rtlCol="0">
            <a:normAutofit/>
          </a:bodyPr>
          <a:lstStyle/>
          <a:p>
            <a:pPr lvl="0"/>
            <a:r>
              <a:rPr lang="en-US" noProof="0" smtClean="0"/>
              <a:t>Click icon to add picture</a:t>
            </a:r>
            <a:endParaRPr lang="en-US" noProof="0"/>
          </a:p>
        </p:txBody>
      </p:sp>
      <p:sp>
        <p:nvSpPr>
          <p:cNvPr id="7" name="Footer Placeholder 4"/>
          <p:cNvSpPr>
            <a:spLocks noGrp="1"/>
          </p:cNvSpPr>
          <p:nvPr>
            <p:ph type="ftr" sz="quarter" idx="14"/>
          </p:nvPr>
        </p:nvSpPr>
        <p:spPr>
          <a:xfrm>
            <a:off x="4165600" y="6257926"/>
            <a:ext cx="2751667" cy="365125"/>
          </a:xfrm>
          <a:prstGeom prst="rect">
            <a:avLst/>
          </a:prstGeom>
        </p:spPr>
        <p:txBody>
          <a:bodyPr/>
          <a:lstStyle>
            <a:lvl1pPr algn="r" fontAlgn="auto">
              <a:spcBef>
                <a:spcPts val="0"/>
              </a:spcBef>
              <a:spcAft>
                <a:spcPts val="0"/>
              </a:spcAft>
              <a:defRPr sz="1200" smtClean="0">
                <a:solidFill>
                  <a:srgbClr val="CC9933"/>
                </a:solidFill>
                <a:latin typeface="Arial" pitchFamily="34" charset="0"/>
                <a:ea typeface="+mn-ea"/>
                <a:cs typeface="Arial" pitchFamily="34" charset="0"/>
              </a:defRPr>
            </a:lvl1pPr>
          </a:lstStyle>
          <a:p>
            <a:endParaRPr lang="nl-NL" dirty="0"/>
          </a:p>
        </p:txBody>
      </p:sp>
      <p:sp>
        <p:nvSpPr>
          <p:cNvPr id="8" name="Slide Number Placeholder 5"/>
          <p:cNvSpPr>
            <a:spLocks noGrp="1"/>
          </p:cNvSpPr>
          <p:nvPr>
            <p:ph type="sldNum" sz="quarter" idx="15"/>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a:defRPr sz="1200">
                <a:solidFill>
                  <a:srgbClr val="CC9933"/>
                </a:solidFill>
                <a:latin typeface="Arial" pitchFamily="34" charset="0"/>
                <a:cs typeface="Arial" pitchFamily="34" charset="0"/>
              </a:defRPr>
            </a:lvl1pPr>
          </a:lstStyle>
          <a:p>
            <a:pPr fontAlgn="base">
              <a:spcBef>
                <a:spcPct val="0"/>
              </a:spcBef>
              <a:spcAft>
                <a:spcPct val="0"/>
              </a:spcAft>
              <a:defRPr/>
            </a:pPr>
            <a:fld id="{9A7FF00D-E144-4A02-892C-5A47876D73DD}" type="slidenum">
              <a:rPr lang="en-GB" smtClean="0"/>
              <a:pPr fontAlgn="base">
                <a:spcBef>
                  <a:spcPct val="0"/>
                </a:spcBef>
                <a:spcAft>
                  <a:spcPct val="0"/>
                </a:spcAft>
                <a:defRPr/>
              </a:pPr>
              <a:t>‹nr.›</a:t>
            </a:fld>
            <a:endParaRPr lang="en-GB"/>
          </a:p>
        </p:txBody>
      </p:sp>
      <p:sp>
        <p:nvSpPr>
          <p:cNvPr id="10" name="Date Placeholder 3"/>
          <p:cNvSpPr>
            <a:spLocks noGrp="1"/>
          </p:cNvSpPr>
          <p:nvPr>
            <p:ph type="dt" sz="half" idx="16"/>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a:defRPr sz="1200">
                <a:solidFill>
                  <a:srgbClr val="CC9933"/>
                </a:solidFill>
                <a:latin typeface="Arial" pitchFamily="34" charset="0"/>
                <a:cs typeface="Arial" pitchFamily="34" charset="0"/>
              </a:defRPr>
            </a:lvl1pPr>
          </a:lstStyle>
          <a:p>
            <a:pPr fontAlgn="base">
              <a:spcBef>
                <a:spcPct val="0"/>
              </a:spcBef>
              <a:spcAft>
                <a:spcPct val="0"/>
              </a:spcAft>
              <a:defRPr/>
            </a:pPr>
            <a:endParaRPr lang="en-GB"/>
          </a:p>
        </p:txBody>
      </p:sp>
    </p:spTree>
    <p:extLst>
      <p:ext uri="{BB962C8B-B14F-4D97-AF65-F5344CB8AC3E}">
        <p14:creationId xmlns:p14="http://schemas.microsoft.com/office/powerpoint/2010/main" val="30186945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Hoofdstukslide groen">
    <p:bg>
      <p:bgPr>
        <a:solidFill>
          <a:schemeClr val="accent2"/>
        </a:solidFill>
        <a:effectLst/>
      </p:bgPr>
    </p:bg>
    <p:spTree>
      <p:nvGrpSpPr>
        <p:cNvPr id="1" name=""/>
        <p:cNvGrpSpPr/>
        <p:nvPr/>
      </p:nvGrpSpPr>
      <p:grpSpPr>
        <a:xfrm>
          <a:off x="0" y="0"/>
          <a:ext cx="0" cy="0"/>
          <a:chOff x="0" y="0"/>
          <a:chExt cx="0" cy="0"/>
        </a:xfrm>
      </p:grpSpPr>
      <p:sp>
        <p:nvSpPr>
          <p:cNvPr id="3" name="Freeform 7"/>
          <p:cNvSpPr>
            <a:spLocks/>
          </p:cNvSpPr>
          <p:nvPr/>
        </p:nvSpPr>
        <p:spPr bwMode="auto">
          <a:xfrm>
            <a:off x="5363634" y="1476375"/>
            <a:ext cx="6860117" cy="1695450"/>
          </a:xfrm>
          <a:custGeom>
            <a:avLst/>
            <a:gdLst>
              <a:gd name="T0" fmla="*/ 2161 w 2161"/>
              <a:gd name="T1" fmla="*/ 712 h 712"/>
              <a:gd name="T2" fmla="*/ 329 w 2161"/>
              <a:gd name="T3" fmla="*/ 712 h 712"/>
              <a:gd name="T4" fmla="*/ 0 w 2161"/>
              <a:gd name="T5" fmla="*/ 392 h 712"/>
              <a:gd name="T6" fmla="*/ 0 w 2161"/>
              <a:gd name="T7" fmla="*/ 0 h 712"/>
              <a:gd name="T8" fmla="*/ 2161 w 2161"/>
              <a:gd name="T9" fmla="*/ 0 h 712"/>
              <a:gd name="T10" fmla="*/ 2161 w 2161"/>
              <a:gd name="T11" fmla="*/ 712 h 7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1" h="712">
                <a:moveTo>
                  <a:pt x="2161" y="712"/>
                </a:moveTo>
                <a:lnTo>
                  <a:pt x="329" y="712"/>
                </a:lnTo>
                <a:lnTo>
                  <a:pt x="0" y="392"/>
                </a:lnTo>
                <a:lnTo>
                  <a:pt x="0" y="0"/>
                </a:lnTo>
                <a:lnTo>
                  <a:pt x="2161" y="0"/>
                </a:lnTo>
                <a:lnTo>
                  <a:pt x="2161" y="712"/>
                </a:lnTo>
                <a:close/>
              </a:path>
            </a:pathLst>
          </a:custGeom>
          <a:solidFill>
            <a:schemeClr val="bg1"/>
          </a:solidFill>
          <a:ln w="12700">
            <a:noFill/>
            <a:prstDash val="solid"/>
            <a:round/>
            <a:headEnd/>
            <a:tailEnd/>
          </a:ln>
        </p:spPr>
        <p:txBody>
          <a:bodyPr/>
          <a:lstStyle/>
          <a:p>
            <a:pPr fontAlgn="base">
              <a:spcBef>
                <a:spcPct val="0"/>
              </a:spcBef>
              <a:spcAft>
                <a:spcPct val="0"/>
              </a:spcAft>
            </a:pPr>
            <a:endParaRPr lang="nl-NL" sz="2400">
              <a:solidFill>
                <a:prstClr val="black"/>
              </a:solidFill>
              <a:latin typeface="Times New Roman" pitchFamily="18" charset="0"/>
            </a:endParaRPr>
          </a:p>
        </p:txBody>
      </p:sp>
      <p:sp>
        <p:nvSpPr>
          <p:cNvPr id="4" name="Rectangle 6"/>
          <p:cNvSpPr>
            <a:spLocks noChangeArrowheads="1"/>
          </p:cNvSpPr>
          <p:nvPr/>
        </p:nvSpPr>
        <p:spPr bwMode="auto">
          <a:xfrm>
            <a:off x="-2117" y="5924550"/>
            <a:ext cx="12192001" cy="933450"/>
          </a:xfrm>
          <a:prstGeom prst="rect">
            <a:avLst/>
          </a:prstGeom>
          <a:solidFill>
            <a:srgbClr val="FFFFFF">
              <a:alpha val="94901"/>
            </a:srgbClr>
          </a:solidFill>
          <a:ln w="12700">
            <a:noFill/>
            <a:miter lim="800000"/>
            <a:headEnd/>
            <a:tailEnd/>
          </a:ln>
        </p:spPr>
        <p:txBody>
          <a:bodyPr/>
          <a:lstStyle/>
          <a:p>
            <a:pPr fontAlgn="base">
              <a:spcBef>
                <a:spcPct val="0"/>
              </a:spcBef>
              <a:spcAft>
                <a:spcPct val="0"/>
              </a:spcAft>
            </a:pPr>
            <a:endParaRPr lang="nl-NL" sz="2400">
              <a:solidFill>
                <a:prstClr val="black"/>
              </a:solidFill>
              <a:latin typeface="Calibri" pitchFamily="34" charset="0"/>
              <a:cs typeface="ヒラギノ角ゴ Pro W3"/>
            </a:endParaRPr>
          </a:p>
        </p:txBody>
      </p:sp>
      <p:pic>
        <p:nvPicPr>
          <p:cNvPr id="5" name="Picture 5" descr="02-UTI_Basisvormen_powerpoint_03.png"/>
          <p:cNvPicPr>
            <a:picLocks noChangeAspect="1"/>
          </p:cNvPicPr>
          <p:nvPr/>
        </p:nvPicPr>
        <p:blipFill>
          <a:blip r:embed="rId2" cstate="print"/>
          <a:srcRect/>
          <a:stretch>
            <a:fillRect/>
          </a:stretch>
        </p:blipFill>
        <p:spPr bwMode="auto">
          <a:xfrm>
            <a:off x="635000" y="6061075"/>
            <a:ext cx="3386667" cy="711200"/>
          </a:xfrm>
          <a:prstGeom prst="rect">
            <a:avLst/>
          </a:prstGeom>
          <a:noFill/>
          <a:ln w="9525">
            <a:noFill/>
            <a:miter lim="800000"/>
            <a:headEnd/>
            <a:tailEnd/>
          </a:ln>
        </p:spPr>
      </p:pic>
      <p:sp>
        <p:nvSpPr>
          <p:cNvPr id="20" name="Text Placeholder 18"/>
          <p:cNvSpPr>
            <a:spLocks noGrp="1"/>
          </p:cNvSpPr>
          <p:nvPr>
            <p:ph type="body" sz="quarter" idx="13"/>
          </p:nvPr>
        </p:nvSpPr>
        <p:spPr>
          <a:xfrm>
            <a:off x="6296803" y="1963618"/>
            <a:ext cx="5848351" cy="1208134"/>
          </a:xfrm>
        </p:spPr>
        <p:txBody>
          <a:bodyPr>
            <a:normAutofit/>
          </a:bodyPr>
          <a:lstStyle>
            <a:lvl1pPr>
              <a:buFontTx/>
              <a:buNone/>
              <a:defRPr sz="3200">
                <a:solidFill>
                  <a:srgbClr val="003366"/>
                </a:solidFill>
                <a:latin typeface="Arial" pitchFamily="34" charset="0"/>
                <a:cs typeface="Arial" pitchFamily="34" charset="0"/>
              </a:defRPr>
            </a:lvl1pPr>
          </a:lstStyle>
          <a:p>
            <a:pPr lvl="0"/>
            <a:r>
              <a:rPr lang="en-US" smtClean="0"/>
              <a:t>Click to edit Master text styles</a:t>
            </a:r>
          </a:p>
        </p:txBody>
      </p:sp>
      <p:sp>
        <p:nvSpPr>
          <p:cNvPr id="6" name="Slide Number Placeholder 5"/>
          <p:cNvSpPr>
            <a:spLocks noGrp="1"/>
          </p:cNvSpPr>
          <p:nvPr>
            <p:ph type="sldNum" sz="quarter" idx="14"/>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a:defRPr sz="1200">
                <a:solidFill>
                  <a:srgbClr val="CC9933"/>
                </a:solidFill>
                <a:latin typeface="Arial" pitchFamily="34" charset="0"/>
                <a:cs typeface="Arial" pitchFamily="34" charset="0"/>
              </a:defRPr>
            </a:lvl1pPr>
          </a:lstStyle>
          <a:p>
            <a:pPr fontAlgn="base">
              <a:spcBef>
                <a:spcPct val="0"/>
              </a:spcBef>
              <a:spcAft>
                <a:spcPct val="0"/>
              </a:spcAft>
              <a:defRPr/>
            </a:pPr>
            <a:fld id="{9A7FF00D-E144-4A02-892C-5A47876D73DD}" type="slidenum">
              <a:rPr lang="en-GB" smtClean="0"/>
              <a:pPr fontAlgn="base">
                <a:spcBef>
                  <a:spcPct val="0"/>
                </a:spcBef>
                <a:spcAft>
                  <a:spcPct val="0"/>
                </a:spcAft>
                <a:defRPr/>
              </a:pPr>
              <a:t>‹nr.›</a:t>
            </a:fld>
            <a:endParaRPr lang="en-GB"/>
          </a:p>
        </p:txBody>
      </p:sp>
      <p:sp>
        <p:nvSpPr>
          <p:cNvPr id="7" name="Footer Placeholder 4"/>
          <p:cNvSpPr>
            <a:spLocks noGrp="1"/>
          </p:cNvSpPr>
          <p:nvPr>
            <p:ph type="ftr" sz="quarter" idx="15"/>
          </p:nvPr>
        </p:nvSpPr>
        <p:spPr>
          <a:xfrm>
            <a:off x="4165600" y="6257926"/>
            <a:ext cx="2751667" cy="365125"/>
          </a:xfrm>
          <a:prstGeom prst="rect">
            <a:avLst/>
          </a:prstGeom>
        </p:spPr>
        <p:txBody>
          <a:bodyPr/>
          <a:lstStyle>
            <a:lvl1pPr algn="r" fontAlgn="auto">
              <a:spcBef>
                <a:spcPts val="0"/>
              </a:spcBef>
              <a:spcAft>
                <a:spcPts val="0"/>
              </a:spcAft>
              <a:defRPr sz="1200" smtClean="0">
                <a:solidFill>
                  <a:srgbClr val="CC9933"/>
                </a:solidFill>
                <a:latin typeface="Arial" pitchFamily="34" charset="0"/>
                <a:ea typeface="+mn-ea"/>
                <a:cs typeface="Arial" pitchFamily="34" charset="0"/>
              </a:defRPr>
            </a:lvl1pPr>
          </a:lstStyle>
          <a:p>
            <a:endParaRPr lang="nl-NL" dirty="0"/>
          </a:p>
        </p:txBody>
      </p:sp>
      <p:sp>
        <p:nvSpPr>
          <p:cNvPr id="8" name="Date Placeholder 3"/>
          <p:cNvSpPr>
            <a:spLocks noGrp="1"/>
          </p:cNvSpPr>
          <p:nvPr>
            <p:ph type="dt" sz="half" idx="16"/>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a:defRPr sz="1200">
                <a:solidFill>
                  <a:srgbClr val="CC9933"/>
                </a:solidFill>
                <a:latin typeface="Arial" pitchFamily="34" charset="0"/>
                <a:cs typeface="Arial" pitchFamily="34" charset="0"/>
              </a:defRPr>
            </a:lvl1pPr>
          </a:lstStyle>
          <a:p>
            <a:pPr fontAlgn="base">
              <a:spcBef>
                <a:spcPct val="0"/>
              </a:spcBef>
              <a:spcAft>
                <a:spcPct val="0"/>
              </a:spcAft>
              <a:defRPr/>
            </a:pPr>
            <a:endParaRPr lang="en-GB"/>
          </a:p>
        </p:txBody>
      </p:sp>
    </p:spTree>
    <p:extLst>
      <p:ext uri="{BB962C8B-B14F-4D97-AF65-F5344CB8AC3E}">
        <p14:creationId xmlns:p14="http://schemas.microsoft.com/office/powerpoint/2010/main" val="113229821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Content en grafiek">
    <p:bg>
      <p:bgPr>
        <a:solidFill>
          <a:schemeClr val="tx2"/>
        </a:solidFill>
        <a:effectLst/>
      </p:bgPr>
    </p:bg>
    <p:spTree>
      <p:nvGrpSpPr>
        <p:cNvPr id="1" name=""/>
        <p:cNvGrpSpPr/>
        <p:nvPr/>
      </p:nvGrpSpPr>
      <p:grpSpPr>
        <a:xfrm>
          <a:off x="0" y="0"/>
          <a:ext cx="0" cy="0"/>
          <a:chOff x="0" y="0"/>
          <a:chExt cx="0" cy="0"/>
        </a:xfrm>
      </p:grpSpPr>
      <p:sp>
        <p:nvSpPr>
          <p:cNvPr id="5" name="Freeform 2"/>
          <p:cNvSpPr>
            <a:spLocks/>
          </p:cNvSpPr>
          <p:nvPr/>
        </p:nvSpPr>
        <p:spPr bwMode="auto">
          <a:xfrm>
            <a:off x="0" y="477838"/>
            <a:ext cx="12192000" cy="6380162"/>
          </a:xfrm>
          <a:custGeom>
            <a:avLst/>
            <a:gdLst>
              <a:gd name="T0" fmla="*/ 192 w 3841"/>
              <a:gd name="T1" fmla="*/ 200 h 2680"/>
              <a:gd name="T2" fmla="*/ 0 w 3841"/>
              <a:gd name="T3" fmla="*/ 0 h 2680"/>
              <a:gd name="T4" fmla="*/ 0 w 3841"/>
              <a:gd name="T5" fmla="*/ 2680 h 2680"/>
              <a:gd name="T6" fmla="*/ 3841 w 3841"/>
              <a:gd name="T7" fmla="*/ 2680 h 2680"/>
              <a:gd name="T8" fmla="*/ 3841 w 3841"/>
              <a:gd name="T9" fmla="*/ 200 h 2680"/>
              <a:gd name="T10" fmla="*/ 192 w 3841"/>
              <a:gd name="T11" fmla="*/ 200 h 26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41" h="2680">
                <a:moveTo>
                  <a:pt x="192" y="200"/>
                </a:moveTo>
                <a:lnTo>
                  <a:pt x="0" y="0"/>
                </a:lnTo>
                <a:lnTo>
                  <a:pt x="0" y="2680"/>
                </a:lnTo>
                <a:lnTo>
                  <a:pt x="3841" y="2680"/>
                </a:lnTo>
                <a:lnTo>
                  <a:pt x="3841" y="200"/>
                </a:lnTo>
                <a:lnTo>
                  <a:pt x="192" y="200"/>
                </a:lnTo>
                <a:close/>
              </a:path>
            </a:pathLst>
          </a:custGeom>
          <a:solidFill>
            <a:srgbClr val="FFFFFF"/>
          </a:solidFill>
          <a:ln w="12700">
            <a:noFill/>
            <a:prstDash val="solid"/>
            <a:round/>
            <a:headEnd/>
            <a:tailEnd/>
          </a:ln>
        </p:spPr>
        <p:txBody>
          <a:bodyPr/>
          <a:lstStyle/>
          <a:p>
            <a:pPr fontAlgn="base">
              <a:spcBef>
                <a:spcPct val="0"/>
              </a:spcBef>
              <a:spcAft>
                <a:spcPct val="0"/>
              </a:spcAft>
            </a:pPr>
            <a:endParaRPr lang="nl-NL" sz="2400">
              <a:solidFill>
                <a:prstClr val="black"/>
              </a:solidFill>
              <a:latin typeface="Times New Roman" pitchFamily="18" charset="0"/>
            </a:endParaRPr>
          </a:p>
        </p:txBody>
      </p:sp>
      <p:pic>
        <p:nvPicPr>
          <p:cNvPr id="6" name="Picture 4" descr="02-UTI_Basisvormen_powerpoint_03.png"/>
          <p:cNvPicPr>
            <a:picLocks noChangeAspect="1"/>
          </p:cNvPicPr>
          <p:nvPr/>
        </p:nvPicPr>
        <p:blipFill>
          <a:blip r:embed="rId2" cstate="print"/>
          <a:srcRect/>
          <a:stretch>
            <a:fillRect/>
          </a:stretch>
        </p:blipFill>
        <p:spPr bwMode="auto">
          <a:xfrm>
            <a:off x="635000" y="6061075"/>
            <a:ext cx="3386667" cy="711200"/>
          </a:xfrm>
          <a:prstGeom prst="rect">
            <a:avLst/>
          </a:prstGeom>
          <a:noFill/>
          <a:ln w="9525">
            <a:noFill/>
            <a:miter lim="800000"/>
            <a:headEnd/>
            <a:tailEnd/>
          </a:ln>
        </p:spPr>
      </p:pic>
      <p:sp>
        <p:nvSpPr>
          <p:cNvPr id="3" name="Content Placeholder 2"/>
          <p:cNvSpPr>
            <a:spLocks noGrp="1"/>
          </p:cNvSpPr>
          <p:nvPr>
            <p:ph sz="half" idx="1"/>
          </p:nvPr>
        </p:nvSpPr>
        <p:spPr>
          <a:xfrm>
            <a:off x="609600" y="1234800"/>
            <a:ext cx="5384800" cy="4678638"/>
          </a:xfrm>
        </p:spPr>
        <p:txBody>
          <a:bodyPr>
            <a:normAutofit/>
          </a:bodyPr>
          <a:lstStyle>
            <a:lvl1pPr>
              <a:spcAft>
                <a:spcPts val="600"/>
              </a:spcAft>
              <a:defRPr sz="2000"/>
            </a:lvl1pPr>
            <a:lvl2pPr>
              <a:spcAft>
                <a:spcPts val="600"/>
              </a:spcAft>
              <a:defRPr sz="2000"/>
            </a:lvl2pPr>
            <a:lvl3pPr>
              <a:spcAft>
                <a:spcPts val="600"/>
              </a:spcAft>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9" name="Title 1"/>
          <p:cNvSpPr>
            <a:spLocks noGrp="1"/>
          </p:cNvSpPr>
          <p:nvPr>
            <p:ph type="title"/>
          </p:nvPr>
        </p:nvSpPr>
        <p:spPr>
          <a:xfrm>
            <a:off x="609600" y="-1842"/>
            <a:ext cx="10972800" cy="952242"/>
          </a:xfrm>
        </p:spPr>
        <p:txBody>
          <a:bodyPr>
            <a:normAutofit/>
          </a:bodyPr>
          <a:lstStyle>
            <a:lvl1pPr algn="l">
              <a:defRPr sz="32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15" name="Chart Placeholder 14"/>
          <p:cNvSpPr>
            <a:spLocks noGrp="1"/>
          </p:cNvSpPr>
          <p:nvPr>
            <p:ph type="chart" sz="quarter" idx="13"/>
          </p:nvPr>
        </p:nvSpPr>
        <p:spPr>
          <a:xfrm>
            <a:off x="6637867" y="950914"/>
            <a:ext cx="5554133" cy="4962525"/>
          </a:xfrm>
        </p:spPr>
        <p:txBody>
          <a:bodyPr rtlCol="0">
            <a:normAutofit/>
          </a:bodyPr>
          <a:lstStyle/>
          <a:p>
            <a:pPr lvl="0"/>
            <a:r>
              <a:rPr lang="en-US" noProof="0" smtClean="0"/>
              <a:t>Click icon to add chart</a:t>
            </a:r>
            <a:endParaRPr lang="en-US" noProof="0"/>
          </a:p>
        </p:txBody>
      </p:sp>
      <p:sp>
        <p:nvSpPr>
          <p:cNvPr id="7" name="Footer Placeholder 4"/>
          <p:cNvSpPr>
            <a:spLocks noGrp="1"/>
          </p:cNvSpPr>
          <p:nvPr>
            <p:ph type="ftr" sz="quarter" idx="14"/>
          </p:nvPr>
        </p:nvSpPr>
        <p:spPr>
          <a:xfrm>
            <a:off x="4165600" y="6257926"/>
            <a:ext cx="2751667" cy="365125"/>
          </a:xfrm>
          <a:prstGeom prst="rect">
            <a:avLst/>
          </a:prstGeom>
        </p:spPr>
        <p:txBody>
          <a:bodyPr/>
          <a:lstStyle>
            <a:lvl1pPr algn="r" fontAlgn="auto">
              <a:spcBef>
                <a:spcPts val="0"/>
              </a:spcBef>
              <a:spcAft>
                <a:spcPts val="0"/>
              </a:spcAft>
              <a:defRPr sz="1200" smtClean="0">
                <a:solidFill>
                  <a:srgbClr val="CC9933"/>
                </a:solidFill>
                <a:latin typeface="Arial" pitchFamily="34" charset="0"/>
                <a:ea typeface="+mn-ea"/>
                <a:cs typeface="Arial" pitchFamily="34" charset="0"/>
              </a:defRPr>
            </a:lvl1pPr>
          </a:lstStyle>
          <a:p>
            <a:endParaRPr lang="nl-NL" dirty="0"/>
          </a:p>
        </p:txBody>
      </p:sp>
      <p:sp>
        <p:nvSpPr>
          <p:cNvPr id="8" name="Slide Number Placeholder 5"/>
          <p:cNvSpPr>
            <a:spLocks noGrp="1"/>
          </p:cNvSpPr>
          <p:nvPr>
            <p:ph type="sldNum" sz="quarter" idx="15"/>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a:defRPr sz="1200">
                <a:solidFill>
                  <a:srgbClr val="CC9933"/>
                </a:solidFill>
                <a:latin typeface="Arial" pitchFamily="34" charset="0"/>
                <a:cs typeface="Arial" pitchFamily="34" charset="0"/>
              </a:defRPr>
            </a:lvl1pPr>
          </a:lstStyle>
          <a:p>
            <a:pPr fontAlgn="base">
              <a:spcBef>
                <a:spcPct val="0"/>
              </a:spcBef>
              <a:spcAft>
                <a:spcPct val="0"/>
              </a:spcAft>
              <a:defRPr/>
            </a:pPr>
            <a:fld id="{9A7FF00D-E144-4A02-892C-5A47876D73DD}" type="slidenum">
              <a:rPr lang="en-GB" smtClean="0"/>
              <a:pPr fontAlgn="base">
                <a:spcBef>
                  <a:spcPct val="0"/>
                </a:spcBef>
                <a:spcAft>
                  <a:spcPct val="0"/>
                </a:spcAft>
                <a:defRPr/>
              </a:pPr>
              <a:t>‹nr.›</a:t>
            </a:fld>
            <a:endParaRPr lang="en-GB"/>
          </a:p>
        </p:txBody>
      </p:sp>
      <p:sp>
        <p:nvSpPr>
          <p:cNvPr id="10" name="Date Placeholder 3"/>
          <p:cNvSpPr>
            <a:spLocks noGrp="1"/>
          </p:cNvSpPr>
          <p:nvPr>
            <p:ph type="dt" sz="half" idx="16"/>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a:defRPr sz="1200">
                <a:solidFill>
                  <a:srgbClr val="CC9933"/>
                </a:solidFill>
                <a:latin typeface="Arial" pitchFamily="34" charset="0"/>
                <a:cs typeface="Arial" pitchFamily="34" charset="0"/>
              </a:defRPr>
            </a:lvl1pPr>
          </a:lstStyle>
          <a:p>
            <a:pPr fontAlgn="base">
              <a:spcBef>
                <a:spcPct val="0"/>
              </a:spcBef>
              <a:spcAft>
                <a:spcPct val="0"/>
              </a:spcAft>
              <a:defRPr/>
            </a:pPr>
            <a:endParaRPr lang="en-GB"/>
          </a:p>
        </p:txBody>
      </p:sp>
    </p:spTree>
    <p:extLst>
      <p:ext uri="{BB962C8B-B14F-4D97-AF65-F5344CB8AC3E}">
        <p14:creationId xmlns:p14="http://schemas.microsoft.com/office/powerpoint/2010/main" val="124477581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2 kolom en kop">
    <p:bg>
      <p:bgPr>
        <a:solidFill>
          <a:schemeClr val="accent3"/>
        </a:solidFill>
        <a:effectLst/>
      </p:bgPr>
    </p:bg>
    <p:spTree>
      <p:nvGrpSpPr>
        <p:cNvPr id="1" name=""/>
        <p:cNvGrpSpPr/>
        <p:nvPr/>
      </p:nvGrpSpPr>
      <p:grpSpPr>
        <a:xfrm>
          <a:off x="0" y="0"/>
          <a:ext cx="0" cy="0"/>
          <a:chOff x="0" y="0"/>
          <a:chExt cx="0" cy="0"/>
        </a:xfrm>
      </p:grpSpPr>
      <p:sp>
        <p:nvSpPr>
          <p:cNvPr id="7" name="Freeform 2"/>
          <p:cNvSpPr>
            <a:spLocks/>
          </p:cNvSpPr>
          <p:nvPr/>
        </p:nvSpPr>
        <p:spPr bwMode="auto">
          <a:xfrm>
            <a:off x="0" y="477838"/>
            <a:ext cx="12192000" cy="6380162"/>
          </a:xfrm>
          <a:custGeom>
            <a:avLst/>
            <a:gdLst>
              <a:gd name="T0" fmla="*/ 192 w 3841"/>
              <a:gd name="T1" fmla="*/ 200 h 2680"/>
              <a:gd name="T2" fmla="*/ 0 w 3841"/>
              <a:gd name="T3" fmla="*/ 0 h 2680"/>
              <a:gd name="T4" fmla="*/ 0 w 3841"/>
              <a:gd name="T5" fmla="*/ 2680 h 2680"/>
              <a:gd name="T6" fmla="*/ 3841 w 3841"/>
              <a:gd name="T7" fmla="*/ 2680 h 2680"/>
              <a:gd name="T8" fmla="*/ 3841 w 3841"/>
              <a:gd name="T9" fmla="*/ 200 h 2680"/>
              <a:gd name="T10" fmla="*/ 192 w 3841"/>
              <a:gd name="T11" fmla="*/ 200 h 26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41" h="2680">
                <a:moveTo>
                  <a:pt x="192" y="200"/>
                </a:moveTo>
                <a:lnTo>
                  <a:pt x="0" y="0"/>
                </a:lnTo>
                <a:lnTo>
                  <a:pt x="0" y="2680"/>
                </a:lnTo>
                <a:lnTo>
                  <a:pt x="3841" y="2680"/>
                </a:lnTo>
                <a:lnTo>
                  <a:pt x="3841" y="200"/>
                </a:lnTo>
                <a:lnTo>
                  <a:pt x="192" y="200"/>
                </a:lnTo>
                <a:close/>
              </a:path>
            </a:pathLst>
          </a:custGeom>
          <a:solidFill>
            <a:srgbClr val="FFFFFF"/>
          </a:solidFill>
          <a:ln w="12700">
            <a:noFill/>
            <a:prstDash val="solid"/>
            <a:round/>
            <a:headEnd/>
            <a:tailEnd/>
          </a:ln>
        </p:spPr>
        <p:txBody>
          <a:bodyPr/>
          <a:lstStyle/>
          <a:p>
            <a:pPr fontAlgn="base">
              <a:spcBef>
                <a:spcPct val="0"/>
              </a:spcBef>
              <a:spcAft>
                <a:spcPct val="0"/>
              </a:spcAft>
            </a:pPr>
            <a:endParaRPr lang="nl-NL" sz="2400">
              <a:solidFill>
                <a:prstClr val="black"/>
              </a:solidFill>
              <a:latin typeface="Times New Roman" pitchFamily="18" charset="0"/>
            </a:endParaRPr>
          </a:p>
        </p:txBody>
      </p:sp>
      <p:pic>
        <p:nvPicPr>
          <p:cNvPr id="8" name="Picture 4" descr="02-UTI_Basisvormen_powerpoint_03.png"/>
          <p:cNvPicPr>
            <a:picLocks noChangeAspect="1"/>
          </p:cNvPicPr>
          <p:nvPr/>
        </p:nvPicPr>
        <p:blipFill>
          <a:blip r:embed="rId2" cstate="print"/>
          <a:srcRect/>
          <a:stretch>
            <a:fillRect/>
          </a:stretch>
        </p:blipFill>
        <p:spPr bwMode="auto">
          <a:xfrm>
            <a:off x="635000" y="6061075"/>
            <a:ext cx="3386667" cy="711200"/>
          </a:xfrm>
          <a:prstGeom prst="rect">
            <a:avLst/>
          </a:prstGeom>
          <a:noFill/>
          <a:ln w="9525">
            <a:noFill/>
            <a:miter lim="800000"/>
            <a:headEnd/>
            <a:tailEnd/>
          </a:ln>
        </p:spPr>
      </p:pic>
      <p:sp>
        <p:nvSpPr>
          <p:cNvPr id="3" name="Text Placeholder 2"/>
          <p:cNvSpPr>
            <a:spLocks noGrp="1"/>
          </p:cNvSpPr>
          <p:nvPr>
            <p:ph type="body" idx="1"/>
          </p:nvPr>
        </p:nvSpPr>
        <p:spPr>
          <a:xfrm>
            <a:off x="609600" y="1235520"/>
            <a:ext cx="5386917" cy="639762"/>
          </a:xfrm>
        </p:spPr>
        <p:txBody>
          <a:bodyPr anchor="b"/>
          <a:lstStyle>
            <a:lvl1pPr marL="0" indent="0">
              <a:buNone/>
              <a:defRPr sz="2400" b="0">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1875282"/>
            <a:ext cx="5386917" cy="4038156"/>
          </a:xfrm>
        </p:spPr>
        <p:txBody>
          <a:bodyPr>
            <a:normAutofit/>
          </a:bodyPr>
          <a:lstStyle>
            <a:lvl1pPr>
              <a:spcAft>
                <a:spcPts val="600"/>
              </a:spcAft>
              <a:defRPr sz="2000">
                <a:latin typeface="Arial" pitchFamily="34" charset="0"/>
                <a:cs typeface="Arial" pitchFamily="34" charset="0"/>
              </a:defRPr>
            </a:lvl1pPr>
            <a:lvl2pPr>
              <a:spcAft>
                <a:spcPts val="600"/>
              </a:spcAft>
              <a:defRPr sz="2000">
                <a:latin typeface="Arial" pitchFamily="34" charset="0"/>
                <a:cs typeface="Arial" pitchFamily="34" charset="0"/>
              </a:defRPr>
            </a:lvl2pPr>
            <a:lvl3pPr>
              <a:spcAft>
                <a:spcPts val="600"/>
              </a:spcAft>
              <a:defRPr sz="2000">
                <a:latin typeface="Arial" pitchFamily="34" charset="0"/>
                <a:cs typeface="Arial" pitchFamily="34" charset="0"/>
              </a:defRPr>
            </a:lvl3pPr>
            <a:lvl4pPr>
              <a:defRPr sz="1600">
                <a:latin typeface="ScalaSans"/>
                <a:cs typeface="ScalaSans"/>
              </a:defRPr>
            </a:lvl4pPr>
            <a:lvl5pPr>
              <a:defRPr sz="1600">
                <a:latin typeface="ScalaSans"/>
                <a:cs typeface="ScalaSans"/>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p:txBody>
      </p:sp>
      <p:sp>
        <p:nvSpPr>
          <p:cNvPr id="5" name="Text Placeholder 4"/>
          <p:cNvSpPr>
            <a:spLocks noGrp="1"/>
          </p:cNvSpPr>
          <p:nvPr>
            <p:ph type="body" sz="quarter" idx="3"/>
          </p:nvPr>
        </p:nvSpPr>
        <p:spPr>
          <a:xfrm>
            <a:off x="6193368" y="1235520"/>
            <a:ext cx="5389033" cy="639762"/>
          </a:xfrm>
        </p:spPr>
        <p:txBody>
          <a:bodyPr anchor="b"/>
          <a:lstStyle>
            <a:lvl1pPr marL="0" indent="0">
              <a:buNone/>
              <a:defRPr sz="2400" b="0">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1875282"/>
            <a:ext cx="5389033" cy="4038156"/>
          </a:xfrm>
        </p:spPr>
        <p:txBody>
          <a:bodyPr>
            <a:normAutofit/>
          </a:bodyPr>
          <a:lstStyle>
            <a:lvl1pPr>
              <a:spcAft>
                <a:spcPts val="600"/>
              </a:spcAft>
              <a:defRPr sz="2000">
                <a:latin typeface="Arial" pitchFamily="34" charset="0"/>
                <a:cs typeface="Arial" pitchFamily="34" charset="0"/>
              </a:defRPr>
            </a:lvl1pPr>
            <a:lvl2pPr>
              <a:spcAft>
                <a:spcPts val="600"/>
              </a:spcAft>
              <a:defRPr sz="2000">
                <a:latin typeface="Arial" pitchFamily="34" charset="0"/>
                <a:cs typeface="Arial" pitchFamily="34" charset="0"/>
              </a:defRPr>
            </a:lvl2pPr>
            <a:lvl3pPr>
              <a:spcAft>
                <a:spcPts val="600"/>
              </a:spcAft>
              <a:defRPr sz="2000">
                <a:latin typeface="Arial" pitchFamily="34" charset="0"/>
                <a:cs typeface="Arial" pitchFamily="34" charset="0"/>
              </a:defRPr>
            </a:lvl3pPr>
            <a:lvl4pPr>
              <a:defRPr sz="1600">
                <a:latin typeface="ScalaSans"/>
                <a:cs typeface="ScalaSans"/>
              </a:defRPr>
            </a:lvl4pPr>
            <a:lvl5pPr>
              <a:defRPr sz="1600">
                <a:latin typeface="ScalaSans"/>
                <a:cs typeface="ScalaSans"/>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p:txBody>
      </p:sp>
      <p:sp>
        <p:nvSpPr>
          <p:cNvPr id="12" name="Title 1"/>
          <p:cNvSpPr>
            <a:spLocks noGrp="1"/>
          </p:cNvSpPr>
          <p:nvPr>
            <p:ph type="title"/>
          </p:nvPr>
        </p:nvSpPr>
        <p:spPr>
          <a:xfrm>
            <a:off x="609600" y="-1842"/>
            <a:ext cx="10972800" cy="952242"/>
          </a:xfrm>
        </p:spPr>
        <p:txBody>
          <a:bodyPr>
            <a:normAutofit/>
          </a:bodyPr>
          <a:lstStyle>
            <a:lvl1pPr algn="l">
              <a:defRPr sz="32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9" name="Footer Placeholder 4"/>
          <p:cNvSpPr>
            <a:spLocks noGrp="1"/>
          </p:cNvSpPr>
          <p:nvPr>
            <p:ph type="ftr" sz="quarter" idx="10"/>
          </p:nvPr>
        </p:nvSpPr>
        <p:spPr>
          <a:xfrm>
            <a:off x="4165600" y="6257926"/>
            <a:ext cx="2751667" cy="365125"/>
          </a:xfrm>
          <a:prstGeom prst="rect">
            <a:avLst/>
          </a:prstGeom>
        </p:spPr>
        <p:txBody>
          <a:bodyPr/>
          <a:lstStyle>
            <a:lvl1pPr algn="r" fontAlgn="auto">
              <a:spcBef>
                <a:spcPts val="0"/>
              </a:spcBef>
              <a:spcAft>
                <a:spcPts val="0"/>
              </a:spcAft>
              <a:defRPr sz="1200" smtClean="0">
                <a:solidFill>
                  <a:srgbClr val="CC9933"/>
                </a:solidFill>
                <a:latin typeface="Arial" pitchFamily="34" charset="0"/>
                <a:ea typeface="+mn-ea"/>
                <a:cs typeface="Arial" pitchFamily="34" charset="0"/>
              </a:defRPr>
            </a:lvl1pPr>
          </a:lstStyle>
          <a:p>
            <a:endParaRPr lang="nl-NL" dirty="0"/>
          </a:p>
        </p:txBody>
      </p:sp>
      <p:sp>
        <p:nvSpPr>
          <p:cNvPr id="10" name="Slide Number Placeholder 5"/>
          <p:cNvSpPr>
            <a:spLocks noGrp="1"/>
          </p:cNvSpPr>
          <p:nvPr>
            <p:ph type="sldNum" sz="quarter" idx="11"/>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a:defRPr sz="1200">
                <a:solidFill>
                  <a:srgbClr val="CC9933"/>
                </a:solidFill>
                <a:latin typeface="Arial" pitchFamily="34" charset="0"/>
                <a:cs typeface="Arial" pitchFamily="34" charset="0"/>
              </a:defRPr>
            </a:lvl1pPr>
          </a:lstStyle>
          <a:p>
            <a:pPr fontAlgn="base">
              <a:spcBef>
                <a:spcPct val="0"/>
              </a:spcBef>
              <a:spcAft>
                <a:spcPct val="0"/>
              </a:spcAft>
              <a:defRPr/>
            </a:pPr>
            <a:fld id="{9A7FF00D-E144-4A02-892C-5A47876D73DD}" type="slidenum">
              <a:rPr lang="en-GB" smtClean="0"/>
              <a:pPr fontAlgn="base">
                <a:spcBef>
                  <a:spcPct val="0"/>
                </a:spcBef>
                <a:spcAft>
                  <a:spcPct val="0"/>
                </a:spcAft>
                <a:defRPr/>
              </a:pPr>
              <a:t>‹nr.›</a:t>
            </a:fld>
            <a:endParaRPr lang="en-GB"/>
          </a:p>
        </p:txBody>
      </p:sp>
      <p:sp>
        <p:nvSpPr>
          <p:cNvPr id="11" name="Date Placeholder 3"/>
          <p:cNvSpPr>
            <a:spLocks noGrp="1"/>
          </p:cNvSpPr>
          <p:nvPr>
            <p:ph type="dt" sz="half" idx="12"/>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a:defRPr sz="1200">
                <a:solidFill>
                  <a:srgbClr val="CC9933"/>
                </a:solidFill>
                <a:latin typeface="Arial" pitchFamily="34" charset="0"/>
                <a:cs typeface="Arial" pitchFamily="34" charset="0"/>
              </a:defRPr>
            </a:lvl1pPr>
          </a:lstStyle>
          <a:p>
            <a:pPr fontAlgn="base">
              <a:spcBef>
                <a:spcPct val="0"/>
              </a:spcBef>
              <a:spcAft>
                <a:spcPct val="0"/>
              </a:spcAft>
              <a:defRPr/>
            </a:pPr>
            <a:endParaRPr lang="en-GB"/>
          </a:p>
        </p:txBody>
      </p:sp>
    </p:spTree>
    <p:extLst>
      <p:ext uri="{BB962C8B-B14F-4D97-AF65-F5344CB8AC3E}">
        <p14:creationId xmlns:p14="http://schemas.microsoft.com/office/powerpoint/2010/main" val="34263549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fotoslide blauw">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 name="Freeform 3"/>
          <p:cNvSpPr>
            <a:spLocks/>
          </p:cNvSpPr>
          <p:nvPr/>
        </p:nvSpPr>
        <p:spPr bwMode="auto">
          <a:xfrm>
            <a:off x="0" y="1"/>
            <a:ext cx="12192000" cy="950913"/>
          </a:xfrm>
          <a:custGeom>
            <a:avLst/>
            <a:gdLst>
              <a:gd name="T0" fmla="*/ 0 w 3841"/>
              <a:gd name="T1" fmla="*/ 208 h 400"/>
              <a:gd name="T2" fmla="*/ 0 w 3841"/>
              <a:gd name="T3" fmla="*/ 0 h 400"/>
              <a:gd name="T4" fmla="*/ 3841 w 3841"/>
              <a:gd name="T5" fmla="*/ 0 h 400"/>
              <a:gd name="T6" fmla="*/ 3841 w 3841"/>
              <a:gd name="T7" fmla="*/ 400 h 400"/>
              <a:gd name="T8" fmla="*/ 184 w 3841"/>
              <a:gd name="T9" fmla="*/ 400 h 400"/>
              <a:gd name="T10" fmla="*/ 0 w 3841"/>
              <a:gd name="T11" fmla="*/ 208 h 4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41" h="400">
                <a:moveTo>
                  <a:pt x="0" y="208"/>
                </a:moveTo>
                <a:lnTo>
                  <a:pt x="0" y="0"/>
                </a:lnTo>
                <a:lnTo>
                  <a:pt x="3841" y="0"/>
                </a:lnTo>
                <a:lnTo>
                  <a:pt x="3841" y="400"/>
                </a:lnTo>
                <a:lnTo>
                  <a:pt x="184" y="400"/>
                </a:lnTo>
                <a:lnTo>
                  <a:pt x="0" y="208"/>
                </a:lnTo>
                <a:close/>
              </a:path>
            </a:pathLst>
          </a:custGeom>
          <a:solidFill>
            <a:schemeClr val="tx2"/>
          </a:solidFill>
          <a:ln w="12700">
            <a:noFill/>
            <a:prstDash val="solid"/>
            <a:round/>
            <a:headEnd/>
            <a:tailEnd/>
          </a:ln>
        </p:spPr>
        <p:txBody>
          <a:bodyPr/>
          <a:lstStyle/>
          <a:p>
            <a:pPr fontAlgn="base">
              <a:spcBef>
                <a:spcPct val="0"/>
              </a:spcBef>
              <a:spcAft>
                <a:spcPct val="0"/>
              </a:spcAft>
            </a:pPr>
            <a:endParaRPr lang="nl-NL" sz="2400">
              <a:solidFill>
                <a:prstClr val="black"/>
              </a:solidFill>
              <a:latin typeface="Times New Roman" pitchFamily="18" charset="0"/>
            </a:endParaRPr>
          </a:p>
        </p:txBody>
      </p:sp>
      <p:sp>
        <p:nvSpPr>
          <p:cNvPr id="4" name="Rectangle 6"/>
          <p:cNvSpPr>
            <a:spLocks noChangeArrowheads="1"/>
          </p:cNvSpPr>
          <p:nvPr/>
        </p:nvSpPr>
        <p:spPr bwMode="auto">
          <a:xfrm>
            <a:off x="-2117" y="5924550"/>
            <a:ext cx="12192001" cy="933450"/>
          </a:xfrm>
          <a:prstGeom prst="rect">
            <a:avLst/>
          </a:prstGeom>
          <a:solidFill>
            <a:srgbClr val="FFFFFF">
              <a:alpha val="85097"/>
            </a:srgbClr>
          </a:solidFill>
          <a:ln w="12700">
            <a:noFill/>
            <a:miter lim="800000"/>
            <a:headEnd/>
            <a:tailEnd/>
          </a:ln>
        </p:spPr>
        <p:txBody>
          <a:bodyPr/>
          <a:lstStyle/>
          <a:p>
            <a:pPr fontAlgn="base">
              <a:spcBef>
                <a:spcPct val="0"/>
              </a:spcBef>
              <a:spcAft>
                <a:spcPct val="0"/>
              </a:spcAft>
            </a:pPr>
            <a:endParaRPr lang="nl-NL" sz="2400">
              <a:solidFill>
                <a:prstClr val="black"/>
              </a:solidFill>
              <a:latin typeface="Calibri" pitchFamily="34" charset="0"/>
              <a:cs typeface="ヒラギノ角ゴ Pro W3"/>
            </a:endParaRPr>
          </a:p>
        </p:txBody>
      </p:sp>
      <p:pic>
        <p:nvPicPr>
          <p:cNvPr id="5" name="Picture 5" descr="02-UTI_Basisvormen_powerpoint_03.png"/>
          <p:cNvPicPr>
            <a:picLocks noChangeAspect="1"/>
          </p:cNvPicPr>
          <p:nvPr/>
        </p:nvPicPr>
        <p:blipFill>
          <a:blip r:embed="rId3" cstate="print"/>
          <a:srcRect/>
          <a:stretch>
            <a:fillRect/>
          </a:stretch>
        </p:blipFill>
        <p:spPr bwMode="auto">
          <a:xfrm>
            <a:off x="635000" y="6061075"/>
            <a:ext cx="3386667" cy="711200"/>
          </a:xfrm>
          <a:prstGeom prst="rect">
            <a:avLst/>
          </a:prstGeom>
          <a:noFill/>
          <a:ln w="9525">
            <a:noFill/>
            <a:miter lim="800000"/>
            <a:headEnd/>
            <a:tailEnd/>
          </a:ln>
        </p:spPr>
      </p:pic>
      <p:sp>
        <p:nvSpPr>
          <p:cNvPr id="36" name="Title 1"/>
          <p:cNvSpPr>
            <a:spLocks noGrp="1"/>
          </p:cNvSpPr>
          <p:nvPr>
            <p:ph type="title"/>
          </p:nvPr>
        </p:nvSpPr>
        <p:spPr>
          <a:xfrm>
            <a:off x="609600" y="-1842"/>
            <a:ext cx="10972800" cy="952242"/>
          </a:xfrm>
        </p:spPr>
        <p:txBody>
          <a:bodyPr>
            <a:normAutofit/>
          </a:bodyPr>
          <a:lstStyle>
            <a:lvl1pPr algn="l">
              <a:defRPr sz="32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6" name="Date Placeholder 3"/>
          <p:cNvSpPr>
            <a:spLocks noGrp="1"/>
          </p:cNvSpPr>
          <p:nvPr>
            <p:ph type="dt" sz="half" idx="10"/>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a:defRPr sz="1200">
                <a:solidFill>
                  <a:srgbClr val="CC9933"/>
                </a:solidFill>
                <a:latin typeface="Arial" pitchFamily="34" charset="0"/>
                <a:cs typeface="Arial" pitchFamily="34" charset="0"/>
              </a:defRPr>
            </a:lvl1pPr>
          </a:lstStyle>
          <a:p>
            <a:pPr fontAlgn="base">
              <a:spcBef>
                <a:spcPct val="0"/>
              </a:spcBef>
              <a:spcAft>
                <a:spcPct val="0"/>
              </a:spcAft>
              <a:defRPr/>
            </a:pPr>
            <a:endParaRPr lang="en-GB"/>
          </a:p>
        </p:txBody>
      </p:sp>
      <p:sp>
        <p:nvSpPr>
          <p:cNvPr id="7" name="Footer Placeholder 4"/>
          <p:cNvSpPr>
            <a:spLocks noGrp="1"/>
          </p:cNvSpPr>
          <p:nvPr>
            <p:ph type="ftr" sz="quarter" idx="11"/>
          </p:nvPr>
        </p:nvSpPr>
        <p:spPr>
          <a:xfrm>
            <a:off x="4165600" y="6257926"/>
            <a:ext cx="2751667" cy="365125"/>
          </a:xfrm>
          <a:prstGeom prst="rect">
            <a:avLst/>
          </a:prstGeom>
        </p:spPr>
        <p:txBody>
          <a:bodyPr/>
          <a:lstStyle>
            <a:lvl1pPr algn="r" fontAlgn="auto">
              <a:spcBef>
                <a:spcPts val="0"/>
              </a:spcBef>
              <a:spcAft>
                <a:spcPts val="0"/>
              </a:spcAft>
              <a:defRPr sz="1200" smtClean="0">
                <a:solidFill>
                  <a:srgbClr val="CC9933"/>
                </a:solidFill>
                <a:latin typeface="Arial" pitchFamily="34" charset="0"/>
                <a:ea typeface="+mn-ea"/>
                <a:cs typeface="Arial" pitchFamily="34" charset="0"/>
              </a:defRPr>
            </a:lvl1pPr>
          </a:lstStyle>
          <a:p>
            <a:endParaRPr lang="nl-NL" dirty="0"/>
          </a:p>
        </p:txBody>
      </p:sp>
      <p:sp>
        <p:nvSpPr>
          <p:cNvPr id="8" name="Slide Number Placeholder 5"/>
          <p:cNvSpPr>
            <a:spLocks noGrp="1"/>
          </p:cNvSpPr>
          <p:nvPr>
            <p:ph type="sldNum" sz="quarter" idx="12"/>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a:defRPr sz="1200">
                <a:solidFill>
                  <a:srgbClr val="CC9933"/>
                </a:solidFill>
                <a:latin typeface="Arial" pitchFamily="34" charset="0"/>
                <a:cs typeface="Arial" pitchFamily="34" charset="0"/>
              </a:defRPr>
            </a:lvl1pPr>
          </a:lstStyle>
          <a:p>
            <a:pPr fontAlgn="base">
              <a:spcBef>
                <a:spcPct val="0"/>
              </a:spcBef>
              <a:spcAft>
                <a:spcPct val="0"/>
              </a:spcAft>
              <a:defRPr/>
            </a:pPr>
            <a:fld id="{9A7FF00D-E144-4A02-892C-5A47876D73DD}" type="slidenum">
              <a:rPr lang="en-GB" smtClean="0"/>
              <a:pPr fontAlgn="base">
                <a:spcBef>
                  <a:spcPct val="0"/>
                </a:spcBef>
                <a:spcAft>
                  <a:spcPct val="0"/>
                </a:spcAft>
                <a:defRPr/>
              </a:pPr>
              <a:t>‹nr.›</a:t>
            </a:fld>
            <a:endParaRPr lang="en-GB"/>
          </a:p>
        </p:txBody>
      </p:sp>
    </p:spTree>
    <p:extLst>
      <p:ext uri="{BB962C8B-B14F-4D97-AF65-F5344CB8AC3E}">
        <p14:creationId xmlns:p14="http://schemas.microsoft.com/office/powerpoint/2010/main" val="23452230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4_fotoslide lichtblauw">
    <p:bg>
      <p:bgPr>
        <a:blipFill dpi="0" rotWithShape="0">
          <a:blip r:embed="rId2" cstate="email"/>
          <a:srcRect/>
          <a:stretch>
            <a:fillRect/>
          </a:stretch>
        </a:blipFill>
        <a:effectLst/>
      </p:bgPr>
    </p:bg>
    <p:spTree>
      <p:nvGrpSpPr>
        <p:cNvPr id="1" name=""/>
        <p:cNvGrpSpPr/>
        <p:nvPr/>
      </p:nvGrpSpPr>
      <p:grpSpPr>
        <a:xfrm>
          <a:off x="0" y="0"/>
          <a:ext cx="0" cy="0"/>
          <a:chOff x="0" y="0"/>
          <a:chExt cx="0" cy="0"/>
        </a:xfrm>
      </p:grpSpPr>
      <p:sp>
        <p:nvSpPr>
          <p:cNvPr id="3" name="Freeform 2"/>
          <p:cNvSpPr>
            <a:spLocks/>
          </p:cNvSpPr>
          <p:nvPr/>
        </p:nvSpPr>
        <p:spPr bwMode="auto">
          <a:xfrm>
            <a:off x="0" y="1"/>
            <a:ext cx="12192000" cy="950913"/>
          </a:xfrm>
          <a:custGeom>
            <a:avLst/>
            <a:gdLst/>
            <a:ahLst/>
            <a:cxnLst>
              <a:cxn ang="0">
                <a:pos x="0" y="208"/>
              </a:cxn>
              <a:cxn ang="0">
                <a:pos x="0" y="0"/>
              </a:cxn>
              <a:cxn ang="0">
                <a:pos x="3841" y="0"/>
              </a:cxn>
              <a:cxn ang="0">
                <a:pos x="3841" y="400"/>
              </a:cxn>
              <a:cxn ang="0">
                <a:pos x="184" y="400"/>
              </a:cxn>
              <a:cxn ang="0">
                <a:pos x="0" y="208"/>
              </a:cxn>
            </a:cxnLst>
            <a:rect l="0" t="0" r="r" b="b"/>
            <a:pathLst>
              <a:path w="3841" h="400">
                <a:moveTo>
                  <a:pt x="0" y="208"/>
                </a:moveTo>
                <a:lnTo>
                  <a:pt x="0" y="0"/>
                </a:lnTo>
                <a:lnTo>
                  <a:pt x="3841" y="0"/>
                </a:lnTo>
                <a:lnTo>
                  <a:pt x="3841" y="400"/>
                </a:lnTo>
                <a:lnTo>
                  <a:pt x="184" y="400"/>
                </a:lnTo>
                <a:lnTo>
                  <a:pt x="0" y="208"/>
                </a:lnTo>
                <a:close/>
              </a:path>
            </a:pathLst>
          </a:custGeom>
          <a:solidFill>
            <a:schemeClr val="accent4"/>
          </a:solidFill>
          <a:ln w="12700">
            <a:noFill/>
            <a:prstDash val="solid"/>
            <a:round/>
            <a:headEnd/>
            <a:tailEnd/>
          </a:ln>
        </p:spPr>
        <p:txBody>
          <a:bodyPr/>
          <a:lstStyle/>
          <a:p>
            <a:pPr fontAlgn="auto">
              <a:spcBef>
                <a:spcPts val="0"/>
              </a:spcBef>
              <a:spcAft>
                <a:spcPts val="0"/>
              </a:spcAft>
              <a:defRPr/>
            </a:pPr>
            <a:endParaRPr lang="en-US" sz="1800">
              <a:latin typeface="+mn-lt"/>
              <a:ea typeface="+mn-ea"/>
              <a:cs typeface="+mn-cs"/>
            </a:endParaRPr>
          </a:p>
        </p:txBody>
      </p:sp>
      <p:sp>
        <p:nvSpPr>
          <p:cNvPr id="4" name="Rectangle 6"/>
          <p:cNvSpPr>
            <a:spLocks noChangeArrowheads="1"/>
          </p:cNvSpPr>
          <p:nvPr/>
        </p:nvSpPr>
        <p:spPr bwMode="auto">
          <a:xfrm>
            <a:off x="-2117" y="5924550"/>
            <a:ext cx="12192001" cy="933450"/>
          </a:xfrm>
          <a:prstGeom prst="rect">
            <a:avLst/>
          </a:prstGeom>
          <a:solidFill>
            <a:srgbClr val="FFFFFF">
              <a:alpha val="85097"/>
            </a:srgbClr>
          </a:solidFill>
          <a:ln w="12700">
            <a:noFill/>
            <a:miter lim="800000"/>
            <a:headEnd/>
            <a:tailEnd/>
          </a:ln>
        </p:spPr>
        <p:txBody>
          <a:bodyPr/>
          <a:lstStyle/>
          <a:p>
            <a:endParaRPr lang="nl-NL" sz="1800">
              <a:latin typeface="Calibri" pitchFamily="34" charset="0"/>
              <a:cs typeface="ヒラギノ角ゴ Pro W3"/>
            </a:endParaRPr>
          </a:p>
        </p:txBody>
      </p:sp>
      <p:pic>
        <p:nvPicPr>
          <p:cNvPr id="5" name="Picture 5" descr="02-UTI_Basisvormen_powerpoint_03.png"/>
          <p:cNvPicPr>
            <a:picLocks noChangeAspect="1"/>
          </p:cNvPicPr>
          <p:nvPr/>
        </p:nvPicPr>
        <p:blipFill>
          <a:blip r:embed="rId3" cstate="email"/>
          <a:srcRect/>
          <a:stretch>
            <a:fillRect/>
          </a:stretch>
        </p:blipFill>
        <p:spPr bwMode="auto">
          <a:xfrm>
            <a:off x="635000" y="6061075"/>
            <a:ext cx="3386667" cy="711200"/>
          </a:xfrm>
          <a:prstGeom prst="rect">
            <a:avLst/>
          </a:prstGeom>
          <a:noFill/>
          <a:ln w="9525">
            <a:noFill/>
            <a:miter lim="800000"/>
            <a:headEnd/>
            <a:tailEnd/>
          </a:ln>
        </p:spPr>
      </p:pic>
      <p:sp>
        <p:nvSpPr>
          <p:cNvPr id="36" name="Title 1"/>
          <p:cNvSpPr>
            <a:spLocks noGrp="1"/>
          </p:cNvSpPr>
          <p:nvPr>
            <p:ph type="title"/>
          </p:nvPr>
        </p:nvSpPr>
        <p:spPr>
          <a:xfrm>
            <a:off x="609600" y="-1842"/>
            <a:ext cx="10972800" cy="952242"/>
          </a:xfrm>
        </p:spPr>
        <p:txBody>
          <a:bodyPr>
            <a:normAutofit/>
          </a:bodyPr>
          <a:lstStyle>
            <a:lvl1pPr algn="l">
              <a:defRPr sz="32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6" name="Date Placeholder 3"/>
          <p:cNvSpPr>
            <a:spLocks noGrp="1"/>
          </p:cNvSpPr>
          <p:nvPr>
            <p:ph type="dt" sz="half" idx="10"/>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a:defRPr sz="1200">
                <a:solidFill>
                  <a:srgbClr val="CC9933"/>
                </a:solidFill>
                <a:latin typeface="Arial" pitchFamily="34" charset="0"/>
                <a:cs typeface="Arial" pitchFamily="34" charset="0"/>
              </a:defRPr>
            </a:lvl1pPr>
          </a:lstStyle>
          <a:p>
            <a:fld id="{807FF157-3563-465D-9FE7-71F957E782A7}" type="datetimeFigureOut">
              <a:rPr lang="en-US" smtClean="0"/>
              <a:t>11/7/2016</a:t>
            </a:fld>
            <a:endParaRPr lang="en-US"/>
          </a:p>
        </p:txBody>
      </p:sp>
      <p:sp>
        <p:nvSpPr>
          <p:cNvPr id="7" name="Footer Placeholder 4"/>
          <p:cNvSpPr>
            <a:spLocks noGrp="1"/>
          </p:cNvSpPr>
          <p:nvPr>
            <p:ph type="ftr" sz="quarter" idx="11"/>
          </p:nvPr>
        </p:nvSpPr>
        <p:spPr>
          <a:xfrm>
            <a:off x="4165600" y="6257926"/>
            <a:ext cx="2751667" cy="365125"/>
          </a:xfrm>
          <a:prstGeom prst="rect">
            <a:avLst/>
          </a:prstGeom>
        </p:spPr>
        <p:txBody>
          <a:bodyPr/>
          <a:lstStyle>
            <a:lvl1pPr algn="r" fontAlgn="auto">
              <a:spcBef>
                <a:spcPts val="0"/>
              </a:spcBef>
              <a:spcAft>
                <a:spcPts val="0"/>
              </a:spcAft>
              <a:defRPr sz="1200" smtClean="0">
                <a:solidFill>
                  <a:srgbClr val="CC9933"/>
                </a:solidFill>
                <a:latin typeface="Arial" pitchFamily="34" charset="0"/>
                <a:ea typeface="+mn-ea"/>
                <a:cs typeface="Arial" pitchFamily="34" charset="0"/>
              </a:defRPr>
            </a:lvl1pPr>
          </a:lstStyle>
          <a:p>
            <a:endParaRPr lang="en-US"/>
          </a:p>
        </p:txBody>
      </p:sp>
      <p:sp>
        <p:nvSpPr>
          <p:cNvPr id="8" name="Slide Number Placeholder 5"/>
          <p:cNvSpPr>
            <a:spLocks noGrp="1"/>
          </p:cNvSpPr>
          <p:nvPr>
            <p:ph type="sldNum" sz="quarter" idx="12"/>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a:defRPr sz="1200">
                <a:solidFill>
                  <a:srgbClr val="CC9933"/>
                </a:solidFill>
                <a:latin typeface="Arial" pitchFamily="34" charset="0"/>
                <a:cs typeface="Arial" pitchFamily="34" charset="0"/>
              </a:defRPr>
            </a:lvl1pPr>
          </a:lstStyle>
          <a:p>
            <a:fld id="{51AA7719-AFE3-4547-AE92-90A715E93671}" type="slidenum">
              <a:rPr lang="en-US" smtClean="0"/>
              <a:t>‹nr.›</a:t>
            </a:fld>
            <a:endParaRPr lang="en-US"/>
          </a:p>
        </p:txBody>
      </p:sp>
    </p:spTree>
    <p:extLst>
      <p:ext uri="{BB962C8B-B14F-4D97-AF65-F5344CB8AC3E}">
        <p14:creationId xmlns:p14="http://schemas.microsoft.com/office/powerpoint/2010/main" val="334831884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1_fotoslide brons">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 name="Freeform 3"/>
          <p:cNvSpPr>
            <a:spLocks/>
          </p:cNvSpPr>
          <p:nvPr/>
        </p:nvSpPr>
        <p:spPr bwMode="auto">
          <a:xfrm>
            <a:off x="0" y="1"/>
            <a:ext cx="12192000" cy="950913"/>
          </a:xfrm>
          <a:custGeom>
            <a:avLst/>
            <a:gdLst>
              <a:gd name="T0" fmla="*/ 0 w 3841"/>
              <a:gd name="T1" fmla="*/ 208 h 400"/>
              <a:gd name="T2" fmla="*/ 0 w 3841"/>
              <a:gd name="T3" fmla="*/ 0 h 400"/>
              <a:gd name="T4" fmla="*/ 3841 w 3841"/>
              <a:gd name="T5" fmla="*/ 0 h 400"/>
              <a:gd name="T6" fmla="*/ 3841 w 3841"/>
              <a:gd name="T7" fmla="*/ 400 h 400"/>
              <a:gd name="T8" fmla="*/ 184 w 3841"/>
              <a:gd name="T9" fmla="*/ 400 h 400"/>
              <a:gd name="T10" fmla="*/ 0 w 3841"/>
              <a:gd name="T11" fmla="*/ 208 h 4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41" h="400">
                <a:moveTo>
                  <a:pt x="0" y="208"/>
                </a:moveTo>
                <a:lnTo>
                  <a:pt x="0" y="0"/>
                </a:lnTo>
                <a:lnTo>
                  <a:pt x="3841" y="0"/>
                </a:lnTo>
                <a:lnTo>
                  <a:pt x="3841" y="400"/>
                </a:lnTo>
                <a:lnTo>
                  <a:pt x="184" y="400"/>
                </a:lnTo>
                <a:lnTo>
                  <a:pt x="0" y="208"/>
                </a:lnTo>
                <a:close/>
              </a:path>
            </a:pathLst>
          </a:custGeom>
          <a:solidFill>
            <a:schemeClr val="accent1"/>
          </a:solidFill>
          <a:ln w="12700">
            <a:noFill/>
            <a:prstDash val="solid"/>
            <a:round/>
            <a:headEnd/>
            <a:tailEnd/>
          </a:ln>
        </p:spPr>
        <p:txBody>
          <a:bodyPr/>
          <a:lstStyle/>
          <a:p>
            <a:pPr fontAlgn="base">
              <a:spcBef>
                <a:spcPct val="0"/>
              </a:spcBef>
              <a:spcAft>
                <a:spcPct val="0"/>
              </a:spcAft>
            </a:pPr>
            <a:endParaRPr lang="nl-NL" sz="2400">
              <a:solidFill>
                <a:prstClr val="black"/>
              </a:solidFill>
              <a:latin typeface="Times New Roman" pitchFamily="18" charset="0"/>
            </a:endParaRPr>
          </a:p>
        </p:txBody>
      </p:sp>
      <p:sp>
        <p:nvSpPr>
          <p:cNvPr id="4" name="Rectangle 6"/>
          <p:cNvSpPr>
            <a:spLocks noChangeArrowheads="1"/>
          </p:cNvSpPr>
          <p:nvPr/>
        </p:nvSpPr>
        <p:spPr bwMode="auto">
          <a:xfrm>
            <a:off x="-2117" y="5924550"/>
            <a:ext cx="12192001" cy="933450"/>
          </a:xfrm>
          <a:prstGeom prst="rect">
            <a:avLst/>
          </a:prstGeom>
          <a:solidFill>
            <a:srgbClr val="FFFFFF">
              <a:alpha val="85097"/>
            </a:srgbClr>
          </a:solidFill>
          <a:ln w="12700">
            <a:noFill/>
            <a:miter lim="800000"/>
            <a:headEnd/>
            <a:tailEnd/>
          </a:ln>
        </p:spPr>
        <p:txBody>
          <a:bodyPr/>
          <a:lstStyle/>
          <a:p>
            <a:pPr fontAlgn="base">
              <a:spcBef>
                <a:spcPct val="0"/>
              </a:spcBef>
              <a:spcAft>
                <a:spcPct val="0"/>
              </a:spcAft>
            </a:pPr>
            <a:endParaRPr lang="nl-NL" sz="2400">
              <a:solidFill>
                <a:prstClr val="black"/>
              </a:solidFill>
              <a:latin typeface="Calibri" pitchFamily="34" charset="0"/>
              <a:cs typeface="ヒラギノ角ゴ Pro W3"/>
            </a:endParaRPr>
          </a:p>
        </p:txBody>
      </p:sp>
      <p:pic>
        <p:nvPicPr>
          <p:cNvPr id="5" name="Picture 5" descr="02-UTI_Basisvormen_powerpoint_03.png"/>
          <p:cNvPicPr>
            <a:picLocks noChangeAspect="1"/>
          </p:cNvPicPr>
          <p:nvPr/>
        </p:nvPicPr>
        <p:blipFill>
          <a:blip r:embed="rId3" cstate="print"/>
          <a:srcRect/>
          <a:stretch>
            <a:fillRect/>
          </a:stretch>
        </p:blipFill>
        <p:spPr bwMode="auto">
          <a:xfrm>
            <a:off x="635000" y="6061075"/>
            <a:ext cx="3386667" cy="711200"/>
          </a:xfrm>
          <a:prstGeom prst="rect">
            <a:avLst/>
          </a:prstGeom>
          <a:noFill/>
          <a:ln w="9525">
            <a:noFill/>
            <a:miter lim="800000"/>
            <a:headEnd/>
            <a:tailEnd/>
          </a:ln>
        </p:spPr>
      </p:pic>
      <p:sp>
        <p:nvSpPr>
          <p:cNvPr id="36" name="Title 1"/>
          <p:cNvSpPr>
            <a:spLocks noGrp="1"/>
          </p:cNvSpPr>
          <p:nvPr>
            <p:ph type="title"/>
          </p:nvPr>
        </p:nvSpPr>
        <p:spPr>
          <a:xfrm>
            <a:off x="609600" y="-1842"/>
            <a:ext cx="10972800" cy="952242"/>
          </a:xfrm>
        </p:spPr>
        <p:txBody>
          <a:bodyPr>
            <a:normAutofit/>
          </a:bodyPr>
          <a:lstStyle>
            <a:lvl1pPr algn="l">
              <a:defRPr sz="32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6" name="Date Placeholder 3"/>
          <p:cNvSpPr>
            <a:spLocks noGrp="1"/>
          </p:cNvSpPr>
          <p:nvPr>
            <p:ph type="dt" sz="half" idx="10"/>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a:defRPr sz="1200">
                <a:solidFill>
                  <a:srgbClr val="CC9933"/>
                </a:solidFill>
                <a:latin typeface="Arial" pitchFamily="34" charset="0"/>
                <a:cs typeface="Arial" pitchFamily="34" charset="0"/>
              </a:defRPr>
            </a:lvl1pPr>
          </a:lstStyle>
          <a:p>
            <a:pPr fontAlgn="base">
              <a:spcBef>
                <a:spcPct val="0"/>
              </a:spcBef>
              <a:spcAft>
                <a:spcPct val="0"/>
              </a:spcAft>
              <a:defRPr/>
            </a:pPr>
            <a:endParaRPr lang="en-GB"/>
          </a:p>
        </p:txBody>
      </p:sp>
      <p:sp>
        <p:nvSpPr>
          <p:cNvPr id="7" name="Footer Placeholder 4"/>
          <p:cNvSpPr>
            <a:spLocks noGrp="1"/>
          </p:cNvSpPr>
          <p:nvPr>
            <p:ph type="ftr" sz="quarter" idx="11"/>
          </p:nvPr>
        </p:nvSpPr>
        <p:spPr>
          <a:xfrm>
            <a:off x="4165600" y="6257926"/>
            <a:ext cx="2751667" cy="365125"/>
          </a:xfrm>
          <a:prstGeom prst="rect">
            <a:avLst/>
          </a:prstGeom>
        </p:spPr>
        <p:txBody>
          <a:bodyPr/>
          <a:lstStyle>
            <a:lvl1pPr algn="r" fontAlgn="auto">
              <a:spcBef>
                <a:spcPts val="0"/>
              </a:spcBef>
              <a:spcAft>
                <a:spcPts val="0"/>
              </a:spcAft>
              <a:defRPr sz="1200" smtClean="0">
                <a:solidFill>
                  <a:srgbClr val="CC9933"/>
                </a:solidFill>
                <a:latin typeface="Arial" pitchFamily="34" charset="0"/>
                <a:ea typeface="+mn-ea"/>
                <a:cs typeface="Arial" pitchFamily="34" charset="0"/>
              </a:defRPr>
            </a:lvl1pPr>
          </a:lstStyle>
          <a:p>
            <a:endParaRPr lang="nl-NL" dirty="0"/>
          </a:p>
        </p:txBody>
      </p:sp>
      <p:sp>
        <p:nvSpPr>
          <p:cNvPr id="8" name="Slide Number Placeholder 5"/>
          <p:cNvSpPr>
            <a:spLocks noGrp="1"/>
          </p:cNvSpPr>
          <p:nvPr>
            <p:ph type="sldNum" sz="quarter" idx="12"/>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a:defRPr sz="1200">
                <a:solidFill>
                  <a:srgbClr val="CC9933"/>
                </a:solidFill>
                <a:latin typeface="Arial" pitchFamily="34" charset="0"/>
                <a:cs typeface="Arial" pitchFamily="34" charset="0"/>
              </a:defRPr>
            </a:lvl1pPr>
          </a:lstStyle>
          <a:p>
            <a:pPr fontAlgn="base">
              <a:spcBef>
                <a:spcPct val="0"/>
              </a:spcBef>
              <a:spcAft>
                <a:spcPct val="0"/>
              </a:spcAft>
              <a:defRPr/>
            </a:pPr>
            <a:fld id="{9A7FF00D-E144-4A02-892C-5A47876D73DD}" type="slidenum">
              <a:rPr lang="en-GB" smtClean="0"/>
              <a:pPr fontAlgn="base">
                <a:spcBef>
                  <a:spcPct val="0"/>
                </a:spcBef>
                <a:spcAft>
                  <a:spcPct val="0"/>
                </a:spcAft>
                <a:defRPr/>
              </a:pPr>
              <a:t>‹nr.›</a:t>
            </a:fld>
            <a:endParaRPr lang="en-GB"/>
          </a:p>
        </p:txBody>
      </p:sp>
    </p:spTree>
    <p:extLst>
      <p:ext uri="{BB962C8B-B14F-4D97-AF65-F5344CB8AC3E}">
        <p14:creationId xmlns:p14="http://schemas.microsoft.com/office/powerpoint/2010/main" val="352574463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2_fotoslide groen">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 name="Freeform 3"/>
          <p:cNvSpPr>
            <a:spLocks/>
          </p:cNvSpPr>
          <p:nvPr/>
        </p:nvSpPr>
        <p:spPr bwMode="auto">
          <a:xfrm>
            <a:off x="0" y="1"/>
            <a:ext cx="12192000" cy="950913"/>
          </a:xfrm>
          <a:custGeom>
            <a:avLst/>
            <a:gdLst>
              <a:gd name="T0" fmla="*/ 0 w 3841"/>
              <a:gd name="T1" fmla="*/ 208 h 400"/>
              <a:gd name="T2" fmla="*/ 0 w 3841"/>
              <a:gd name="T3" fmla="*/ 0 h 400"/>
              <a:gd name="T4" fmla="*/ 3841 w 3841"/>
              <a:gd name="T5" fmla="*/ 0 h 400"/>
              <a:gd name="T6" fmla="*/ 3841 w 3841"/>
              <a:gd name="T7" fmla="*/ 400 h 400"/>
              <a:gd name="T8" fmla="*/ 184 w 3841"/>
              <a:gd name="T9" fmla="*/ 400 h 400"/>
              <a:gd name="T10" fmla="*/ 0 w 3841"/>
              <a:gd name="T11" fmla="*/ 208 h 4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41" h="400">
                <a:moveTo>
                  <a:pt x="0" y="208"/>
                </a:moveTo>
                <a:lnTo>
                  <a:pt x="0" y="0"/>
                </a:lnTo>
                <a:lnTo>
                  <a:pt x="3841" y="0"/>
                </a:lnTo>
                <a:lnTo>
                  <a:pt x="3841" y="400"/>
                </a:lnTo>
                <a:lnTo>
                  <a:pt x="184" y="400"/>
                </a:lnTo>
                <a:lnTo>
                  <a:pt x="0" y="208"/>
                </a:lnTo>
                <a:close/>
              </a:path>
            </a:pathLst>
          </a:custGeom>
          <a:solidFill>
            <a:schemeClr val="accent2"/>
          </a:solidFill>
          <a:ln w="12700">
            <a:noFill/>
            <a:prstDash val="solid"/>
            <a:round/>
            <a:headEnd/>
            <a:tailEnd/>
          </a:ln>
        </p:spPr>
        <p:txBody>
          <a:bodyPr/>
          <a:lstStyle/>
          <a:p>
            <a:pPr fontAlgn="base">
              <a:spcBef>
                <a:spcPct val="0"/>
              </a:spcBef>
              <a:spcAft>
                <a:spcPct val="0"/>
              </a:spcAft>
            </a:pPr>
            <a:endParaRPr lang="nl-NL" sz="2400">
              <a:solidFill>
                <a:prstClr val="black"/>
              </a:solidFill>
              <a:latin typeface="Times New Roman" pitchFamily="18" charset="0"/>
            </a:endParaRPr>
          </a:p>
        </p:txBody>
      </p:sp>
      <p:sp>
        <p:nvSpPr>
          <p:cNvPr id="4" name="Rectangle 6"/>
          <p:cNvSpPr>
            <a:spLocks noChangeArrowheads="1"/>
          </p:cNvSpPr>
          <p:nvPr/>
        </p:nvSpPr>
        <p:spPr bwMode="auto">
          <a:xfrm>
            <a:off x="-2117" y="5924550"/>
            <a:ext cx="12192001" cy="933450"/>
          </a:xfrm>
          <a:prstGeom prst="rect">
            <a:avLst/>
          </a:prstGeom>
          <a:solidFill>
            <a:srgbClr val="FFFFFF">
              <a:alpha val="85097"/>
            </a:srgbClr>
          </a:solidFill>
          <a:ln w="12700">
            <a:noFill/>
            <a:miter lim="800000"/>
            <a:headEnd/>
            <a:tailEnd/>
          </a:ln>
        </p:spPr>
        <p:txBody>
          <a:bodyPr/>
          <a:lstStyle/>
          <a:p>
            <a:pPr fontAlgn="base">
              <a:spcBef>
                <a:spcPct val="0"/>
              </a:spcBef>
              <a:spcAft>
                <a:spcPct val="0"/>
              </a:spcAft>
            </a:pPr>
            <a:endParaRPr lang="nl-NL" sz="2400">
              <a:solidFill>
                <a:prstClr val="black"/>
              </a:solidFill>
              <a:latin typeface="Calibri" pitchFamily="34" charset="0"/>
              <a:cs typeface="ヒラギノ角ゴ Pro W3"/>
            </a:endParaRPr>
          </a:p>
        </p:txBody>
      </p:sp>
      <p:pic>
        <p:nvPicPr>
          <p:cNvPr id="5" name="Picture 5" descr="02-UTI_Basisvormen_powerpoint_03.png"/>
          <p:cNvPicPr>
            <a:picLocks noChangeAspect="1"/>
          </p:cNvPicPr>
          <p:nvPr/>
        </p:nvPicPr>
        <p:blipFill>
          <a:blip r:embed="rId3" cstate="print"/>
          <a:srcRect/>
          <a:stretch>
            <a:fillRect/>
          </a:stretch>
        </p:blipFill>
        <p:spPr bwMode="auto">
          <a:xfrm>
            <a:off x="635000" y="6061075"/>
            <a:ext cx="3386667" cy="711200"/>
          </a:xfrm>
          <a:prstGeom prst="rect">
            <a:avLst/>
          </a:prstGeom>
          <a:noFill/>
          <a:ln w="9525">
            <a:noFill/>
            <a:miter lim="800000"/>
            <a:headEnd/>
            <a:tailEnd/>
          </a:ln>
        </p:spPr>
      </p:pic>
      <p:sp>
        <p:nvSpPr>
          <p:cNvPr id="36" name="Title 1"/>
          <p:cNvSpPr>
            <a:spLocks noGrp="1"/>
          </p:cNvSpPr>
          <p:nvPr>
            <p:ph type="title"/>
          </p:nvPr>
        </p:nvSpPr>
        <p:spPr>
          <a:xfrm>
            <a:off x="609600" y="-1842"/>
            <a:ext cx="10972800" cy="952242"/>
          </a:xfrm>
        </p:spPr>
        <p:txBody>
          <a:bodyPr>
            <a:normAutofit/>
          </a:bodyPr>
          <a:lstStyle>
            <a:lvl1pPr algn="l">
              <a:defRPr sz="32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6" name="Date Placeholder 3"/>
          <p:cNvSpPr>
            <a:spLocks noGrp="1"/>
          </p:cNvSpPr>
          <p:nvPr>
            <p:ph type="dt" sz="half" idx="10"/>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a:defRPr sz="1200">
                <a:solidFill>
                  <a:srgbClr val="CC9933"/>
                </a:solidFill>
                <a:latin typeface="Arial" pitchFamily="34" charset="0"/>
                <a:cs typeface="Arial" pitchFamily="34" charset="0"/>
              </a:defRPr>
            </a:lvl1pPr>
          </a:lstStyle>
          <a:p>
            <a:pPr fontAlgn="base">
              <a:spcBef>
                <a:spcPct val="0"/>
              </a:spcBef>
              <a:spcAft>
                <a:spcPct val="0"/>
              </a:spcAft>
              <a:defRPr/>
            </a:pPr>
            <a:endParaRPr lang="en-GB"/>
          </a:p>
        </p:txBody>
      </p:sp>
      <p:sp>
        <p:nvSpPr>
          <p:cNvPr id="7" name="Footer Placeholder 4"/>
          <p:cNvSpPr>
            <a:spLocks noGrp="1"/>
          </p:cNvSpPr>
          <p:nvPr>
            <p:ph type="ftr" sz="quarter" idx="11"/>
          </p:nvPr>
        </p:nvSpPr>
        <p:spPr>
          <a:xfrm>
            <a:off x="4165600" y="6257926"/>
            <a:ext cx="2751667" cy="365125"/>
          </a:xfrm>
          <a:prstGeom prst="rect">
            <a:avLst/>
          </a:prstGeom>
        </p:spPr>
        <p:txBody>
          <a:bodyPr/>
          <a:lstStyle>
            <a:lvl1pPr algn="r" fontAlgn="auto">
              <a:spcBef>
                <a:spcPts val="0"/>
              </a:spcBef>
              <a:spcAft>
                <a:spcPts val="0"/>
              </a:spcAft>
              <a:defRPr sz="1200" smtClean="0">
                <a:solidFill>
                  <a:srgbClr val="CC9933"/>
                </a:solidFill>
                <a:latin typeface="Arial" pitchFamily="34" charset="0"/>
                <a:ea typeface="+mn-ea"/>
                <a:cs typeface="Arial" pitchFamily="34" charset="0"/>
              </a:defRPr>
            </a:lvl1pPr>
          </a:lstStyle>
          <a:p>
            <a:endParaRPr lang="nl-NL" dirty="0"/>
          </a:p>
        </p:txBody>
      </p:sp>
      <p:sp>
        <p:nvSpPr>
          <p:cNvPr id="8" name="Slide Number Placeholder 5"/>
          <p:cNvSpPr>
            <a:spLocks noGrp="1"/>
          </p:cNvSpPr>
          <p:nvPr>
            <p:ph type="sldNum" sz="quarter" idx="12"/>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a:defRPr sz="1200">
                <a:solidFill>
                  <a:srgbClr val="CC9933"/>
                </a:solidFill>
                <a:latin typeface="Arial" pitchFamily="34" charset="0"/>
                <a:cs typeface="Arial" pitchFamily="34" charset="0"/>
              </a:defRPr>
            </a:lvl1pPr>
          </a:lstStyle>
          <a:p>
            <a:pPr fontAlgn="base">
              <a:spcBef>
                <a:spcPct val="0"/>
              </a:spcBef>
              <a:spcAft>
                <a:spcPct val="0"/>
              </a:spcAft>
              <a:defRPr/>
            </a:pPr>
            <a:fld id="{9A7FF00D-E144-4A02-892C-5A47876D73DD}" type="slidenum">
              <a:rPr lang="en-GB" smtClean="0"/>
              <a:pPr fontAlgn="base">
                <a:spcBef>
                  <a:spcPct val="0"/>
                </a:spcBef>
                <a:spcAft>
                  <a:spcPct val="0"/>
                </a:spcAft>
                <a:defRPr/>
              </a:pPr>
              <a:t>‹nr.›</a:t>
            </a:fld>
            <a:endParaRPr lang="en-GB"/>
          </a:p>
        </p:txBody>
      </p:sp>
    </p:spTree>
    <p:extLst>
      <p:ext uri="{BB962C8B-B14F-4D97-AF65-F5344CB8AC3E}">
        <p14:creationId xmlns:p14="http://schemas.microsoft.com/office/powerpoint/2010/main" val="114416871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3_fotoslide grijs">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 name="Freeform 2"/>
          <p:cNvSpPr>
            <a:spLocks/>
          </p:cNvSpPr>
          <p:nvPr/>
        </p:nvSpPr>
        <p:spPr bwMode="auto">
          <a:xfrm>
            <a:off x="0" y="1"/>
            <a:ext cx="12192000" cy="950913"/>
          </a:xfrm>
          <a:custGeom>
            <a:avLst/>
            <a:gdLst/>
            <a:ahLst/>
            <a:cxnLst>
              <a:cxn ang="0">
                <a:pos x="0" y="208"/>
              </a:cxn>
              <a:cxn ang="0">
                <a:pos x="0" y="0"/>
              </a:cxn>
              <a:cxn ang="0">
                <a:pos x="3841" y="0"/>
              </a:cxn>
              <a:cxn ang="0">
                <a:pos x="3841" y="400"/>
              </a:cxn>
              <a:cxn ang="0">
                <a:pos x="184" y="400"/>
              </a:cxn>
              <a:cxn ang="0">
                <a:pos x="0" y="208"/>
              </a:cxn>
            </a:cxnLst>
            <a:rect l="0" t="0" r="r" b="b"/>
            <a:pathLst>
              <a:path w="3841" h="400">
                <a:moveTo>
                  <a:pt x="0" y="208"/>
                </a:moveTo>
                <a:lnTo>
                  <a:pt x="0" y="0"/>
                </a:lnTo>
                <a:lnTo>
                  <a:pt x="3841" y="0"/>
                </a:lnTo>
                <a:lnTo>
                  <a:pt x="3841" y="400"/>
                </a:lnTo>
                <a:lnTo>
                  <a:pt x="184" y="400"/>
                </a:lnTo>
                <a:lnTo>
                  <a:pt x="0" y="208"/>
                </a:lnTo>
                <a:close/>
              </a:path>
            </a:pathLst>
          </a:custGeom>
          <a:solidFill>
            <a:schemeClr val="accent3"/>
          </a:solidFill>
          <a:ln w="12700">
            <a:noFill/>
            <a:prstDash val="solid"/>
            <a:round/>
            <a:headEnd/>
            <a:tailEnd/>
          </a:ln>
        </p:spPr>
        <p:txBody>
          <a:bodyPr/>
          <a:lstStyle/>
          <a:p>
            <a:pPr>
              <a:defRPr/>
            </a:pPr>
            <a:endParaRPr lang="en-US" sz="2400">
              <a:solidFill>
                <a:prstClr val="black"/>
              </a:solidFill>
            </a:endParaRPr>
          </a:p>
        </p:txBody>
      </p:sp>
      <p:sp>
        <p:nvSpPr>
          <p:cNvPr id="4" name="Rectangle 6"/>
          <p:cNvSpPr>
            <a:spLocks noChangeArrowheads="1"/>
          </p:cNvSpPr>
          <p:nvPr/>
        </p:nvSpPr>
        <p:spPr bwMode="auto">
          <a:xfrm>
            <a:off x="-2117" y="5924550"/>
            <a:ext cx="12192001" cy="933450"/>
          </a:xfrm>
          <a:prstGeom prst="rect">
            <a:avLst/>
          </a:prstGeom>
          <a:solidFill>
            <a:srgbClr val="FFFFFF">
              <a:alpha val="85097"/>
            </a:srgbClr>
          </a:solidFill>
          <a:ln w="12700">
            <a:noFill/>
            <a:miter lim="800000"/>
            <a:headEnd/>
            <a:tailEnd/>
          </a:ln>
        </p:spPr>
        <p:txBody>
          <a:bodyPr/>
          <a:lstStyle/>
          <a:p>
            <a:pPr fontAlgn="base">
              <a:spcBef>
                <a:spcPct val="0"/>
              </a:spcBef>
              <a:spcAft>
                <a:spcPct val="0"/>
              </a:spcAft>
            </a:pPr>
            <a:endParaRPr lang="nl-NL" sz="2400">
              <a:solidFill>
                <a:prstClr val="black"/>
              </a:solidFill>
              <a:latin typeface="Calibri" pitchFamily="34" charset="0"/>
              <a:cs typeface="ヒラギノ角ゴ Pro W3"/>
            </a:endParaRPr>
          </a:p>
        </p:txBody>
      </p:sp>
      <p:pic>
        <p:nvPicPr>
          <p:cNvPr id="5" name="Picture 5" descr="02-UTI_Basisvormen_powerpoint_03.png"/>
          <p:cNvPicPr>
            <a:picLocks noChangeAspect="1"/>
          </p:cNvPicPr>
          <p:nvPr/>
        </p:nvPicPr>
        <p:blipFill>
          <a:blip r:embed="rId3" cstate="print"/>
          <a:srcRect/>
          <a:stretch>
            <a:fillRect/>
          </a:stretch>
        </p:blipFill>
        <p:spPr bwMode="auto">
          <a:xfrm>
            <a:off x="635000" y="6061075"/>
            <a:ext cx="3386667" cy="711200"/>
          </a:xfrm>
          <a:prstGeom prst="rect">
            <a:avLst/>
          </a:prstGeom>
          <a:noFill/>
          <a:ln w="9525">
            <a:noFill/>
            <a:miter lim="800000"/>
            <a:headEnd/>
            <a:tailEnd/>
          </a:ln>
        </p:spPr>
      </p:pic>
      <p:sp>
        <p:nvSpPr>
          <p:cNvPr id="36" name="Title 1"/>
          <p:cNvSpPr>
            <a:spLocks noGrp="1"/>
          </p:cNvSpPr>
          <p:nvPr>
            <p:ph type="title"/>
          </p:nvPr>
        </p:nvSpPr>
        <p:spPr>
          <a:xfrm>
            <a:off x="609600" y="-1842"/>
            <a:ext cx="10972800" cy="952242"/>
          </a:xfrm>
        </p:spPr>
        <p:txBody>
          <a:bodyPr>
            <a:normAutofit/>
          </a:bodyPr>
          <a:lstStyle>
            <a:lvl1pPr algn="l">
              <a:defRPr sz="32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6" name="Date Placeholder 3"/>
          <p:cNvSpPr>
            <a:spLocks noGrp="1"/>
          </p:cNvSpPr>
          <p:nvPr>
            <p:ph type="dt" sz="half" idx="10"/>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a:defRPr sz="1200">
                <a:solidFill>
                  <a:srgbClr val="CC9933"/>
                </a:solidFill>
                <a:latin typeface="Arial" pitchFamily="34" charset="0"/>
                <a:cs typeface="Arial" pitchFamily="34" charset="0"/>
              </a:defRPr>
            </a:lvl1pPr>
          </a:lstStyle>
          <a:p>
            <a:pPr fontAlgn="base">
              <a:spcBef>
                <a:spcPct val="0"/>
              </a:spcBef>
              <a:spcAft>
                <a:spcPct val="0"/>
              </a:spcAft>
              <a:defRPr/>
            </a:pPr>
            <a:endParaRPr lang="en-GB"/>
          </a:p>
        </p:txBody>
      </p:sp>
      <p:sp>
        <p:nvSpPr>
          <p:cNvPr id="7" name="Footer Placeholder 4"/>
          <p:cNvSpPr>
            <a:spLocks noGrp="1"/>
          </p:cNvSpPr>
          <p:nvPr>
            <p:ph type="ftr" sz="quarter" idx="11"/>
          </p:nvPr>
        </p:nvSpPr>
        <p:spPr>
          <a:xfrm>
            <a:off x="4165600" y="6257926"/>
            <a:ext cx="2751667" cy="365125"/>
          </a:xfrm>
          <a:prstGeom prst="rect">
            <a:avLst/>
          </a:prstGeom>
        </p:spPr>
        <p:txBody>
          <a:bodyPr/>
          <a:lstStyle>
            <a:lvl1pPr algn="r" fontAlgn="auto">
              <a:spcBef>
                <a:spcPts val="0"/>
              </a:spcBef>
              <a:spcAft>
                <a:spcPts val="0"/>
              </a:spcAft>
              <a:defRPr sz="1200" smtClean="0">
                <a:solidFill>
                  <a:srgbClr val="CC9933"/>
                </a:solidFill>
                <a:latin typeface="Arial" pitchFamily="34" charset="0"/>
                <a:ea typeface="+mn-ea"/>
                <a:cs typeface="Arial" pitchFamily="34" charset="0"/>
              </a:defRPr>
            </a:lvl1pPr>
          </a:lstStyle>
          <a:p>
            <a:endParaRPr lang="nl-NL" dirty="0"/>
          </a:p>
        </p:txBody>
      </p:sp>
      <p:sp>
        <p:nvSpPr>
          <p:cNvPr id="8" name="Slide Number Placeholder 5"/>
          <p:cNvSpPr>
            <a:spLocks noGrp="1"/>
          </p:cNvSpPr>
          <p:nvPr>
            <p:ph type="sldNum" sz="quarter" idx="12"/>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a:defRPr sz="1200">
                <a:solidFill>
                  <a:srgbClr val="CC9933"/>
                </a:solidFill>
                <a:latin typeface="Arial" pitchFamily="34" charset="0"/>
                <a:cs typeface="Arial" pitchFamily="34" charset="0"/>
              </a:defRPr>
            </a:lvl1pPr>
          </a:lstStyle>
          <a:p>
            <a:pPr fontAlgn="base">
              <a:spcBef>
                <a:spcPct val="0"/>
              </a:spcBef>
              <a:spcAft>
                <a:spcPct val="0"/>
              </a:spcAft>
              <a:defRPr/>
            </a:pPr>
            <a:fld id="{9A7FF00D-E144-4A02-892C-5A47876D73DD}" type="slidenum">
              <a:rPr lang="en-GB" smtClean="0"/>
              <a:pPr fontAlgn="base">
                <a:spcBef>
                  <a:spcPct val="0"/>
                </a:spcBef>
                <a:spcAft>
                  <a:spcPct val="0"/>
                </a:spcAft>
                <a:defRPr/>
              </a:pPr>
              <a:t>‹nr.›</a:t>
            </a:fld>
            <a:endParaRPr lang="en-GB"/>
          </a:p>
        </p:txBody>
      </p:sp>
    </p:spTree>
    <p:extLst>
      <p:ext uri="{BB962C8B-B14F-4D97-AF65-F5344CB8AC3E}">
        <p14:creationId xmlns:p14="http://schemas.microsoft.com/office/powerpoint/2010/main" val="101271887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4_fotoslide lichtblauw">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 name="Freeform 2"/>
          <p:cNvSpPr>
            <a:spLocks/>
          </p:cNvSpPr>
          <p:nvPr/>
        </p:nvSpPr>
        <p:spPr bwMode="auto">
          <a:xfrm>
            <a:off x="0" y="1"/>
            <a:ext cx="12192000" cy="950913"/>
          </a:xfrm>
          <a:custGeom>
            <a:avLst/>
            <a:gdLst/>
            <a:ahLst/>
            <a:cxnLst>
              <a:cxn ang="0">
                <a:pos x="0" y="208"/>
              </a:cxn>
              <a:cxn ang="0">
                <a:pos x="0" y="0"/>
              </a:cxn>
              <a:cxn ang="0">
                <a:pos x="3841" y="0"/>
              </a:cxn>
              <a:cxn ang="0">
                <a:pos x="3841" y="400"/>
              </a:cxn>
              <a:cxn ang="0">
                <a:pos x="184" y="400"/>
              </a:cxn>
              <a:cxn ang="0">
                <a:pos x="0" y="208"/>
              </a:cxn>
            </a:cxnLst>
            <a:rect l="0" t="0" r="r" b="b"/>
            <a:pathLst>
              <a:path w="3841" h="400">
                <a:moveTo>
                  <a:pt x="0" y="208"/>
                </a:moveTo>
                <a:lnTo>
                  <a:pt x="0" y="0"/>
                </a:lnTo>
                <a:lnTo>
                  <a:pt x="3841" y="0"/>
                </a:lnTo>
                <a:lnTo>
                  <a:pt x="3841" y="400"/>
                </a:lnTo>
                <a:lnTo>
                  <a:pt x="184" y="400"/>
                </a:lnTo>
                <a:lnTo>
                  <a:pt x="0" y="208"/>
                </a:lnTo>
                <a:close/>
              </a:path>
            </a:pathLst>
          </a:custGeom>
          <a:solidFill>
            <a:schemeClr val="accent4"/>
          </a:solidFill>
          <a:ln w="12700">
            <a:noFill/>
            <a:prstDash val="solid"/>
            <a:round/>
            <a:headEnd/>
            <a:tailEnd/>
          </a:ln>
        </p:spPr>
        <p:txBody>
          <a:bodyPr/>
          <a:lstStyle/>
          <a:p>
            <a:pPr>
              <a:defRPr/>
            </a:pPr>
            <a:endParaRPr lang="en-US" sz="2400">
              <a:solidFill>
                <a:prstClr val="black"/>
              </a:solidFill>
            </a:endParaRPr>
          </a:p>
        </p:txBody>
      </p:sp>
      <p:sp>
        <p:nvSpPr>
          <p:cNvPr id="4" name="Rectangle 6"/>
          <p:cNvSpPr>
            <a:spLocks noChangeArrowheads="1"/>
          </p:cNvSpPr>
          <p:nvPr/>
        </p:nvSpPr>
        <p:spPr bwMode="auto">
          <a:xfrm>
            <a:off x="-2117" y="5924550"/>
            <a:ext cx="12192001" cy="933450"/>
          </a:xfrm>
          <a:prstGeom prst="rect">
            <a:avLst/>
          </a:prstGeom>
          <a:solidFill>
            <a:srgbClr val="FFFFFF">
              <a:alpha val="85097"/>
            </a:srgbClr>
          </a:solidFill>
          <a:ln w="12700">
            <a:noFill/>
            <a:miter lim="800000"/>
            <a:headEnd/>
            <a:tailEnd/>
          </a:ln>
        </p:spPr>
        <p:txBody>
          <a:bodyPr/>
          <a:lstStyle/>
          <a:p>
            <a:pPr fontAlgn="base">
              <a:spcBef>
                <a:spcPct val="0"/>
              </a:spcBef>
              <a:spcAft>
                <a:spcPct val="0"/>
              </a:spcAft>
            </a:pPr>
            <a:endParaRPr lang="nl-NL" sz="2400">
              <a:solidFill>
                <a:prstClr val="black"/>
              </a:solidFill>
              <a:latin typeface="Calibri" pitchFamily="34" charset="0"/>
              <a:cs typeface="ヒラギノ角ゴ Pro W3"/>
            </a:endParaRPr>
          </a:p>
        </p:txBody>
      </p:sp>
      <p:pic>
        <p:nvPicPr>
          <p:cNvPr id="5" name="Picture 5" descr="02-UTI_Basisvormen_powerpoint_03.png"/>
          <p:cNvPicPr>
            <a:picLocks noChangeAspect="1"/>
          </p:cNvPicPr>
          <p:nvPr/>
        </p:nvPicPr>
        <p:blipFill>
          <a:blip r:embed="rId3" cstate="print"/>
          <a:srcRect/>
          <a:stretch>
            <a:fillRect/>
          </a:stretch>
        </p:blipFill>
        <p:spPr bwMode="auto">
          <a:xfrm>
            <a:off x="635000" y="6061075"/>
            <a:ext cx="3386667" cy="711200"/>
          </a:xfrm>
          <a:prstGeom prst="rect">
            <a:avLst/>
          </a:prstGeom>
          <a:noFill/>
          <a:ln w="9525">
            <a:noFill/>
            <a:miter lim="800000"/>
            <a:headEnd/>
            <a:tailEnd/>
          </a:ln>
        </p:spPr>
      </p:pic>
      <p:sp>
        <p:nvSpPr>
          <p:cNvPr id="36" name="Title 1"/>
          <p:cNvSpPr>
            <a:spLocks noGrp="1"/>
          </p:cNvSpPr>
          <p:nvPr>
            <p:ph type="title"/>
          </p:nvPr>
        </p:nvSpPr>
        <p:spPr>
          <a:xfrm>
            <a:off x="609600" y="-1842"/>
            <a:ext cx="10972800" cy="952242"/>
          </a:xfrm>
        </p:spPr>
        <p:txBody>
          <a:bodyPr>
            <a:normAutofit/>
          </a:bodyPr>
          <a:lstStyle>
            <a:lvl1pPr algn="l">
              <a:defRPr sz="32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6" name="Date Placeholder 3"/>
          <p:cNvSpPr>
            <a:spLocks noGrp="1"/>
          </p:cNvSpPr>
          <p:nvPr>
            <p:ph type="dt" sz="half" idx="10"/>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a:defRPr sz="1200">
                <a:solidFill>
                  <a:srgbClr val="CC9933"/>
                </a:solidFill>
                <a:latin typeface="Arial" pitchFamily="34" charset="0"/>
                <a:cs typeface="Arial" pitchFamily="34" charset="0"/>
              </a:defRPr>
            </a:lvl1pPr>
          </a:lstStyle>
          <a:p>
            <a:pPr fontAlgn="base">
              <a:spcBef>
                <a:spcPct val="0"/>
              </a:spcBef>
              <a:spcAft>
                <a:spcPct val="0"/>
              </a:spcAft>
              <a:defRPr/>
            </a:pPr>
            <a:endParaRPr lang="en-GB"/>
          </a:p>
        </p:txBody>
      </p:sp>
      <p:sp>
        <p:nvSpPr>
          <p:cNvPr id="7" name="Footer Placeholder 4"/>
          <p:cNvSpPr>
            <a:spLocks noGrp="1"/>
          </p:cNvSpPr>
          <p:nvPr>
            <p:ph type="ftr" sz="quarter" idx="11"/>
          </p:nvPr>
        </p:nvSpPr>
        <p:spPr>
          <a:xfrm>
            <a:off x="4165600" y="6257926"/>
            <a:ext cx="2751667" cy="365125"/>
          </a:xfrm>
          <a:prstGeom prst="rect">
            <a:avLst/>
          </a:prstGeom>
        </p:spPr>
        <p:txBody>
          <a:bodyPr/>
          <a:lstStyle>
            <a:lvl1pPr algn="r" fontAlgn="auto">
              <a:spcBef>
                <a:spcPts val="0"/>
              </a:spcBef>
              <a:spcAft>
                <a:spcPts val="0"/>
              </a:spcAft>
              <a:defRPr sz="1200" smtClean="0">
                <a:solidFill>
                  <a:srgbClr val="CC9933"/>
                </a:solidFill>
                <a:latin typeface="Arial" pitchFamily="34" charset="0"/>
                <a:ea typeface="+mn-ea"/>
                <a:cs typeface="Arial" pitchFamily="34" charset="0"/>
              </a:defRPr>
            </a:lvl1pPr>
          </a:lstStyle>
          <a:p>
            <a:endParaRPr lang="nl-NL" dirty="0"/>
          </a:p>
        </p:txBody>
      </p:sp>
      <p:sp>
        <p:nvSpPr>
          <p:cNvPr id="8" name="Slide Number Placeholder 5"/>
          <p:cNvSpPr>
            <a:spLocks noGrp="1"/>
          </p:cNvSpPr>
          <p:nvPr>
            <p:ph type="sldNum" sz="quarter" idx="12"/>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a:defRPr sz="1200">
                <a:solidFill>
                  <a:srgbClr val="CC9933"/>
                </a:solidFill>
                <a:latin typeface="Arial" pitchFamily="34" charset="0"/>
                <a:cs typeface="Arial" pitchFamily="34" charset="0"/>
              </a:defRPr>
            </a:lvl1pPr>
          </a:lstStyle>
          <a:p>
            <a:pPr fontAlgn="base">
              <a:spcBef>
                <a:spcPct val="0"/>
              </a:spcBef>
              <a:spcAft>
                <a:spcPct val="0"/>
              </a:spcAft>
              <a:defRPr/>
            </a:pPr>
            <a:fld id="{9A7FF00D-E144-4A02-892C-5A47876D73DD}" type="slidenum">
              <a:rPr lang="en-GB" smtClean="0"/>
              <a:pPr fontAlgn="base">
                <a:spcBef>
                  <a:spcPct val="0"/>
                </a:spcBef>
                <a:spcAft>
                  <a:spcPct val="0"/>
                </a:spcAft>
                <a:defRPr/>
              </a:pPr>
              <a:t>‹nr.›</a:t>
            </a:fld>
            <a:endParaRPr lang="en-GB"/>
          </a:p>
        </p:txBody>
      </p:sp>
    </p:spTree>
    <p:extLst>
      <p:ext uri="{BB962C8B-B14F-4D97-AF65-F5344CB8AC3E}">
        <p14:creationId xmlns:p14="http://schemas.microsoft.com/office/powerpoint/2010/main" val="26538050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5_fotoslide lichtbrons">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 name="Freeform 2"/>
          <p:cNvSpPr>
            <a:spLocks/>
          </p:cNvSpPr>
          <p:nvPr/>
        </p:nvSpPr>
        <p:spPr bwMode="auto">
          <a:xfrm>
            <a:off x="0" y="1"/>
            <a:ext cx="12192000" cy="950913"/>
          </a:xfrm>
          <a:custGeom>
            <a:avLst/>
            <a:gdLst/>
            <a:ahLst/>
            <a:cxnLst>
              <a:cxn ang="0">
                <a:pos x="0" y="208"/>
              </a:cxn>
              <a:cxn ang="0">
                <a:pos x="0" y="0"/>
              </a:cxn>
              <a:cxn ang="0">
                <a:pos x="3841" y="0"/>
              </a:cxn>
              <a:cxn ang="0">
                <a:pos x="3841" y="400"/>
              </a:cxn>
              <a:cxn ang="0">
                <a:pos x="184" y="400"/>
              </a:cxn>
              <a:cxn ang="0">
                <a:pos x="0" y="208"/>
              </a:cxn>
            </a:cxnLst>
            <a:rect l="0" t="0" r="r" b="b"/>
            <a:pathLst>
              <a:path w="3841" h="400">
                <a:moveTo>
                  <a:pt x="0" y="208"/>
                </a:moveTo>
                <a:lnTo>
                  <a:pt x="0" y="0"/>
                </a:lnTo>
                <a:lnTo>
                  <a:pt x="3841" y="0"/>
                </a:lnTo>
                <a:lnTo>
                  <a:pt x="3841" y="400"/>
                </a:lnTo>
                <a:lnTo>
                  <a:pt x="184" y="400"/>
                </a:lnTo>
                <a:lnTo>
                  <a:pt x="0" y="208"/>
                </a:lnTo>
                <a:close/>
              </a:path>
            </a:pathLst>
          </a:custGeom>
          <a:solidFill>
            <a:schemeClr val="accent5"/>
          </a:solidFill>
          <a:ln w="12700">
            <a:noFill/>
            <a:prstDash val="solid"/>
            <a:round/>
            <a:headEnd/>
            <a:tailEnd/>
          </a:ln>
        </p:spPr>
        <p:txBody>
          <a:bodyPr/>
          <a:lstStyle/>
          <a:p>
            <a:pPr>
              <a:defRPr/>
            </a:pPr>
            <a:endParaRPr lang="en-US" sz="2400">
              <a:solidFill>
                <a:prstClr val="black"/>
              </a:solidFill>
            </a:endParaRPr>
          </a:p>
        </p:txBody>
      </p:sp>
      <p:sp>
        <p:nvSpPr>
          <p:cNvPr id="4" name="Rectangle 6"/>
          <p:cNvSpPr>
            <a:spLocks noChangeArrowheads="1"/>
          </p:cNvSpPr>
          <p:nvPr/>
        </p:nvSpPr>
        <p:spPr bwMode="auto">
          <a:xfrm>
            <a:off x="-2117" y="5924550"/>
            <a:ext cx="12192001" cy="933450"/>
          </a:xfrm>
          <a:prstGeom prst="rect">
            <a:avLst/>
          </a:prstGeom>
          <a:solidFill>
            <a:srgbClr val="FFFFFF">
              <a:alpha val="85097"/>
            </a:srgbClr>
          </a:solidFill>
          <a:ln w="12700">
            <a:noFill/>
            <a:miter lim="800000"/>
            <a:headEnd/>
            <a:tailEnd/>
          </a:ln>
        </p:spPr>
        <p:txBody>
          <a:bodyPr/>
          <a:lstStyle/>
          <a:p>
            <a:pPr fontAlgn="base">
              <a:spcBef>
                <a:spcPct val="0"/>
              </a:spcBef>
              <a:spcAft>
                <a:spcPct val="0"/>
              </a:spcAft>
            </a:pPr>
            <a:endParaRPr lang="nl-NL" sz="2400">
              <a:solidFill>
                <a:prstClr val="black"/>
              </a:solidFill>
              <a:latin typeface="Calibri" pitchFamily="34" charset="0"/>
              <a:cs typeface="ヒラギノ角ゴ Pro W3"/>
            </a:endParaRPr>
          </a:p>
        </p:txBody>
      </p:sp>
      <p:pic>
        <p:nvPicPr>
          <p:cNvPr id="5" name="Picture 5" descr="02-UTI_Basisvormen_powerpoint_03.png"/>
          <p:cNvPicPr>
            <a:picLocks noChangeAspect="1"/>
          </p:cNvPicPr>
          <p:nvPr/>
        </p:nvPicPr>
        <p:blipFill>
          <a:blip r:embed="rId3" cstate="print"/>
          <a:srcRect/>
          <a:stretch>
            <a:fillRect/>
          </a:stretch>
        </p:blipFill>
        <p:spPr bwMode="auto">
          <a:xfrm>
            <a:off x="635000" y="6061075"/>
            <a:ext cx="3386667" cy="711200"/>
          </a:xfrm>
          <a:prstGeom prst="rect">
            <a:avLst/>
          </a:prstGeom>
          <a:noFill/>
          <a:ln w="9525">
            <a:noFill/>
            <a:miter lim="800000"/>
            <a:headEnd/>
            <a:tailEnd/>
          </a:ln>
        </p:spPr>
      </p:pic>
      <p:sp>
        <p:nvSpPr>
          <p:cNvPr id="36" name="Title 1"/>
          <p:cNvSpPr>
            <a:spLocks noGrp="1"/>
          </p:cNvSpPr>
          <p:nvPr>
            <p:ph type="title"/>
          </p:nvPr>
        </p:nvSpPr>
        <p:spPr>
          <a:xfrm>
            <a:off x="609600" y="-1842"/>
            <a:ext cx="10972800" cy="952242"/>
          </a:xfrm>
        </p:spPr>
        <p:txBody>
          <a:bodyPr>
            <a:normAutofit/>
          </a:bodyPr>
          <a:lstStyle>
            <a:lvl1pPr algn="l">
              <a:defRPr sz="32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6" name="Date Placeholder 3"/>
          <p:cNvSpPr>
            <a:spLocks noGrp="1"/>
          </p:cNvSpPr>
          <p:nvPr>
            <p:ph type="dt" sz="half" idx="10"/>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a:defRPr sz="1200">
                <a:solidFill>
                  <a:srgbClr val="CC9933"/>
                </a:solidFill>
                <a:latin typeface="Arial" pitchFamily="34" charset="0"/>
                <a:cs typeface="Arial" pitchFamily="34" charset="0"/>
              </a:defRPr>
            </a:lvl1pPr>
          </a:lstStyle>
          <a:p>
            <a:pPr fontAlgn="base">
              <a:spcBef>
                <a:spcPct val="0"/>
              </a:spcBef>
              <a:spcAft>
                <a:spcPct val="0"/>
              </a:spcAft>
              <a:defRPr/>
            </a:pPr>
            <a:endParaRPr lang="en-GB"/>
          </a:p>
        </p:txBody>
      </p:sp>
      <p:sp>
        <p:nvSpPr>
          <p:cNvPr id="7" name="Footer Placeholder 4"/>
          <p:cNvSpPr>
            <a:spLocks noGrp="1"/>
          </p:cNvSpPr>
          <p:nvPr>
            <p:ph type="ftr" sz="quarter" idx="11"/>
          </p:nvPr>
        </p:nvSpPr>
        <p:spPr>
          <a:xfrm>
            <a:off x="4165600" y="6257926"/>
            <a:ext cx="2751667" cy="365125"/>
          </a:xfrm>
          <a:prstGeom prst="rect">
            <a:avLst/>
          </a:prstGeom>
        </p:spPr>
        <p:txBody>
          <a:bodyPr/>
          <a:lstStyle>
            <a:lvl1pPr algn="r" fontAlgn="auto">
              <a:spcBef>
                <a:spcPts val="0"/>
              </a:spcBef>
              <a:spcAft>
                <a:spcPts val="0"/>
              </a:spcAft>
              <a:defRPr sz="1200" smtClean="0">
                <a:solidFill>
                  <a:srgbClr val="CC9933"/>
                </a:solidFill>
                <a:latin typeface="Arial" pitchFamily="34" charset="0"/>
                <a:ea typeface="+mn-ea"/>
                <a:cs typeface="Arial" pitchFamily="34" charset="0"/>
              </a:defRPr>
            </a:lvl1pPr>
          </a:lstStyle>
          <a:p>
            <a:endParaRPr lang="nl-NL" dirty="0"/>
          </a:p>
        </p:txBody>
      </p:sp>
      <p:sp>
        <p:nvSpPr>
          <p:cNvPr id="8" name="Slide Number Placeholder 5"/>
          <p:cNvSpPr>
            <a:spLocks noGrp="1"/>
          </p:cNvSpPr>
          <p:nvPr>
            <p:ph type="sldNum" sz="quarter" idx="12"/>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a:defRPr sz="1200">
                <a:solidFill>
                  <a:srgbClr val="CC9933"/>
                </a:solidFill>
                <a:latin typeface="Arial" pitchFamily="34" charset="0"/>
                <a:cs typeface="Arial" pitchFamily="34" charset="0"/>
              </a:defRPr>
            </a:lvl1pPr>
          </a:lstStyle>
          <a:p>
            <a:pPr fontAlgn="base">
              <a:spcBef>
                <a:spcPct val="0"/>
              </a:spcBef>
              <a:spcAft>
                <a:spcPct val="0"/>
              </a:spcAft>
              <a:defRPr/>
            </a:pPr>
            <a:fld id="{9A7FF00D-E144-4A02-892C-5A47876D73DD}" type="slidenum">
              <a:rPr lang="en-GB" smtClean="0"/>
              <a:pPr fontAlgn="base">
                <a:spcBef>
                  <a:spcPct val="0"/>
                </a:spcBef>
                <a:spcAft>
                  <a:spcPct val="0"/>
                </a:spcAft>
                <a:defRPr/>
              </a:pPr>
              <a:t>‹nr.›</a:t>
            </a:fld>
            <a:endParaRPr lang="en-GB"/>
          </a:p>
        </p:txBody>
      </p:sp>
    </p:spTree>
    <p:extLst>
      <p:ext uri="{BB962C8B-B14F-4D97-AF65-F5344CB8AC3E}">
        <p14:creationId xmlns:p14="http://schemas.microsoft.com/office/powerpoint/2010/main" val="51860189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6_fotoslide lichtgroen">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 name="Freeform 2"/>
          <p:cNvSpPr>
            <a:spLocks/>
          </p:cNvSpPr>
          <p:nvPr/>
        </p:nvSpPr>
        <p:spPr bwMode="auto">
          <a:xfrm>
            <a:off x="0" y="1"/>
            <a:ext cx="12192000" cy="950913"/>
          </a:xfrm>
          <a:custGeom>
            <a:avLst/>
            <a:gdLst/>
            <a:ahLst/>
            <a:cxnLst>
              <a:cxn ang="0">
                <a:pos x="0" y="208"/>
              </a:cxn>
              <a:cxn ang="0">
                <a:pos x="0" y="0"/>
              </a:cxn>
              <a:cxn ang="0">
                <a:pos x="3841" y="0"/>
              </a:cxn>
              <a:cxn ang="0">
                <a:pos x="3841" y="400"/>
              </a:cxn>
              <a:cxn ang="0">
                <a:pos x="184" y="400"/>
              </a:cxn>
              <a:cxn ang="0">
                <a:pos x="0" y="208"/>
              </a:cxn>
            </a:cxnLst>
            <a:rect l="0" t="0" r="r" b="b"/>
            <a:pathLst>
              <a:path w="3841" h="400">
                <a:moveTo>
                  <a:pt x="0" y="208"/>
                </a:moveTo>
                <a:lnTo>
                  <a:pt x="0" y="0"/>
                </a:lnTo>
                <a:lnTo>
                  <a:pt x="3841" y="0"/>
                </a:lnTo>
                <a:lnTo>
                  <a:pt x="3841" y="400"/>
                </a:lnTo>
                <a:lnTo>
                  <a:pt x="184" y="400"/>
                </a:lnTo>
                <a:lnTo>
                  <a:pt x="0" y="208"/>
                </a:lnTo>
                <a:close/>
              </a:path>
            </a:pathLst>
          </a:custGeom>
          <a:solidFill>
            <a:schemeClr val="accent6"/>
          </a:solidFill>
          <a:ln w="12700">
            <a:noFill/>
            <a:prstDash val="solid"/>
            <a:round/>
            <a:headEnd/>
            <a:tailEnd/>
          </a:ln>
        </p:spPr>
        <p:txBody>
          <a:bodyPr/>
          <a:lstStyle/>
          <a:p>
            <a:pPr>
              <a:defRPr/>
            </a:pPr>
            <a:endParaRPr lang="en-US" sz="2400">
              <a:solidFill>
                <a:prstClr val="black"/>
              </a:solidFill>
            </a:endParaRPr>
          </a:p>
        </p:txBody>
      </p:sp>
      <p:sp>
        <p:nvSpPr>
          <p:cNvPr id="4" name="Rectangle 6"/>
          <p:cNvSpPr>
            <a:spLocks noChangeArrowheads="1"/>
          </p:cNvSpPr>
          <p:nvPr/>
        </p:nvSpPr>
        <p:spPr bwMode="auto">
          <a:xfrm>
            <a:off x="-2117" y="5924550"/>
            <a:ext cx="12192001" cy="933450"/>
          </a:xfrm>
          <a:prstGeom prst="rect">
            <a:avLst/>
          </a:prstGeom>
          <a:solidFill>
            <a:srgbClr val="FFFFFF">
              <a:alpha val="85097"/>
            </a:srgbClr>
          </a:solidFill>
          <a:ln w="12700">
            <a:noFill/>
            <a:miter lim="800000"/>
            <a:headEnd/>
            <a:tailEnd/>
          </a:ln>
        </p:spPr>
        <p:txBody>
          <a:bodyPr/>
          <a:lstStyle/>
          <a:p>
            <a:pPr fontAlgn="base">
              <a:spcBef>
                <a:spcPct val="0"/>
              </a:spcBef>
              <a:spcAft>
                <a:spcPct val="0"/>
              </a:spcAft>
            </a:pPr>
            <a:endParaRPr lang="nl-NL" sz="2400">
              <a:solidFill>
                <a:prstClr val="black"/>
              </a:solidFill>
              <a:latin typeface="Calibri" pitchFamily="34" charset="0"/>
              <a:cs typeface="ヒラギノ角ゴ Pro W3"/>
            </a:endParaRPr>
          </a:p>
        </p:txBody>
      </p:sp>
      <p:pic>
        <p:nvPicPr>
          <p:cNvPr id="5" name="Picture 5" descr="02-UTI_Basisvormen_powerpoint_03.png"/>
          <p:cNvPicPr>
            <a:picLocks noChangeAspect="1"/>
          </p:cNvPicPr>
          <p:nvPr/>
        </p:nvPicPr>
        <p:blipFill>
          <a:blip r:embed="rId3" cstate="print"/>
          <a:srcRect/>
          <a:stretch>
            <a:fillRect/>
          </a:stretch>
        </p:blipFill>
        <p:spPr bwMode="auto">
          <a:xfrm>
            <a:off x="635000" y="6061075"/>
            <a:ext cx="3386667" cy="711200"/>
          </a:xfrm>
          <a:prstGeom prst="rect">
            <a:avLst/>
          </a:prstGeom>
          <a:noFill/>
          <a:ln w="9525">
            <a:noFill/>
            <a:miter lim="800000"/>
            <a:headEnd/>
            <a:tailEnd/>
          </a:ln>
        </p:spPr>
      </p:pic>
      <p:sp>
        <p:nvSpPr>
          <p:cNvPr id="36" name="Title 1"/>
          <p:cNvSpPr>
            <a:spLocks noGrp="1"/>
          </p:cNvSpPr>
          <p:nvPr>
            <p:ph type="title"/>
          </p:nvPr>
        </p:nvSpPr>
        <p:spPr>
          <a:xfrm>
            <a:off x="609600" y="-1842"/>
            <a:ext cx="10972800" cy="952242"/>
          </a:xfrm>
        </p:spPr>
        <p:txBody>
          <a:bodyPr>
            <a:normAutofit/>
          </a:bodyPr>
          <a:lstStyle>
            <a:lvl1pPr algn="l">
              <a:defRPr sz="32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6" name="Date Placeholder 3"/>
          <p:cNvSpPr>
            <a:spLocks noGrp="1"/>
          </p:cNvSpPr>
          <p:nvPr>
            <p:ph type="dt" sz="half" idx="10"/>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a:defRPr sz="1200">
                <a:solidFill>
                  <a:srgbClr val="CC9933"/>
                </a:solidFill>
                <a:latin typeface="Arial" pitchFamily="34" charset="0"/>
                <a:cs typeface="Arial" pitchFamily="34" charset="0"/>
              </a:defRPr>
            </a:lvl1pPr>
          </a:lstStyle>
          <a:p>
            <a:pPr fontAlgn="base">
              <a:spcBef>
                <a:spcPct val="0"/>
              </a:spcBef>
              <a:spcAft>
                <a:spcPct val="0"/>
              </a:spcAft>
              <a:defRPr/>
            </a:pPr>
            <a:endParaRPr lang="en-GB"/>
          </a:p>
        </p:txBody>
      </p:sp>
      <p:sp>
        <p:nvSpPr>
          <p:cNvPr id="7" name="Footer Placeholder 4"/>
          <p:cNvSpPr>
            <a:spLocks noGrp="1"/>
          </p:cNvSpPr>
          <p:nvPr>
            <p:ph type="ftr" sz="quarter" idx="11"/>
          </p:nvPr>
        </p:nvSpPr>
        <p:spPr>
          <a:xfrm>
            <a:off x="4165600" y="6257926"/>
            <a:ext cx="2751667" cy="365125"/>
          </a:xfrm>
          <a:prstGeom prst="rect">
            <a:avLst/>
          </a:prstGeom>
        </p:spPr>
        <p:txBody>
          <a:bodyPr/>
          <a:lstStyle>
            <a:lvl1pPr algn="r" fontAlgn="auto">
              <a:spcBef>
                <a:spcPts val="0"/>
              </a:spcBef>
              <a:spcAft>
                <a:spcPts val="0"/>
              </a:spcAft>
              <a:defRPr sz="1200" smtClean="0">
                <a:solidFill>
                  <a:srgbClr val="CC9933"/>
                </a:solidFill>
                <a:latin typeface="Arial" pitchFamily="34" charset="0"/>
                <a:ea typeface="+mn-ea"/>
                <a:cs typeface="Arial" pitchFamily="34" charset="0"/>
              </a:defRPr>
            </a:lvl1pPr>
          </a:lstStyle>
          <a:p>
            <a:endParaRPr lang="nl-NL" dirty="0"/>
          </a:p>
        </p:txBody>
      </p:sp>
      <p:sp>
        <p:nvSpPr>
          <p:cNvPr id="8" name="Slide Number Placeholder 5"/>
          <p:cNvSpPr>
            <a:spLocks noGrp="1"/>
          </p:cNvSpPr>
          <p:nvPr>
            <p:ph type="sldNum" sz="quarter" idx="12"/>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a:defRPr sz="1200">
                <a:solidFill>
                  <a:srgbClr val="CC9933"/>
                </a:solidFill>
                <a:latin typeface="Arial" pitchFamily="34" charset="0"/>
                <a:cs typeface="Arial" pitchFamily="34" charset="0"/>
              </a:defRPr>
            </a:lvl1pPr>
          </a:lstStyle>
          <a:p>
            <a:pPr fontAlgn="base">
              <a:spcBef>
                <a:spcPct val="0"/>
              </a:spcBef>
              <a:spcAft>
                <a:spcPct val="0"/>
              </a:spcAft>
              <a:defRPr/>
            </a:pPr>
            <a:fld id="{9A7FF00D-E144-4A02-892C-5A47876D73DD}" type="slidenum">
              <a:rPr lang="en-GB" smtClean="0"/>
              <a:pPr fontAlgn="base">
                <a:spcBef>
                  <a:spcPct val="0"/>
                </a:spcBef>
                <a:spcAft>
                  <a:spcPct val="0"/>
                </a:spcAft>
                <a:defRPr/>
              </a:pPr>
              <a:t>‹nr.›</a:t>
            </a:fld>
            <a:endParaRPr lang="en-GB"/>
          </a:p>
        </p:txBody>
      </p:sp>
    </p:spTree>
    <p:extLst>
      <p:ext uri="{BB962C8B-B14F-4D97-AF65-F5344CB8AC3E}">
        <p14:creationId xmlns:p14="http://schemas.microsoft.com/office/powerpoint/2010/main" val="2578203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Hoofdstukslide brons">
    <p:bg>
      <p:bgPr>
        <a:solidFill>
          <a:schemeClr val="accent1"/>
        </a:solidFill>
        <a:effectLst/>
      </p:bgPr>
    </p:bg>
    <p:spTree>
      <p:nvGrpSpPr>
        <p:cNvPr id="1" name=""/>
        <p:cNvGrpSpPr/>
        <p:nvPr/>
      </p:nvGrpSpPr>
      <p:grpSpPr>
        <a:xfrm>
          <a:off x="0" y="0"/>
          <a:ext cx="0" cy="0"/>
          <a:chOff x="0" y="0"/>
          <a:chExt cx="0" cy="0"/>
        </a:xfrm>
      </p:grpSpPr>
      <p:sp>
        <p:nvSpPr>
          <p:cNvPr id="3" name="Freeform 7"/>
          <p:cNvSpPr>
            <a:spLocks/>
          </p:cNvSpPr>
          <p:nvPr/>
        </p:nvSpPr>
        <p:spPr bwMode="auto">
          <a:xfrm>
            <a:off x="5363634" y="1476375"/>
            <a:ext cx="6860117" cy="1695450"/>
          </a:xfrm>
          <a:custGeom>
            <a:avLst/>
            <a:gdLst>
              <a:gd name="T0" fmla="*/ 2161 w 2161"/>
              <a:gd name="T1" fmla="*/ 712 h 712"/>
              <a:gd name="T2" fmla="*/ 329 w 2161"/>
              <a:gd name="T3" fmla="*/ 712 h 712"/>
              <a:gd name="T4" fmla="*/ 0 w 2161"/>
              <a:gd name="T5" fmla="*/ 392 h 712"/>
              <a:gd name="T6" fmla="*/ 0 w 2161"/>
              <a:gd name="T7" fmla="*/ 0 h 712"/>
              <a:gd name="T8" fmla="*/ 2161 w 2161"/>
              <a:gd name="T9" fmla="*/ 0 h 712"/>
              <a:gd name="T10" fmla="*/ 2161 w 2161"/>
              <a:gd name="T11" fmla="*/ 712 h 7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1" h="712">
                <a:moveTo>
                  <a:pt x="2161" y="712"/>
                </a:moveTo>
                <a:lnTo>
                  <a:pt x="329" y="712"/>
                </a:lnTo>
                <a:lnTo>
                  <a:pt x="0" y="392"/>
                </a:lnTo>
                <a:lnTo>
                  <a:pt x="0" y="0"/>
                </a:lnTo>
                <a:lnTo>
                  <a:pt x="2161" y="0"/>
                </a:lnTo>
                <a:lnTo>
                  <a:pt x="2161" y="712"/>
                </a:lnTo>
                <a:close/>
              </a:path>
            </a:pathLst>
          </a:custGeom>
          <a:solidFill>
            <a:schemeClr val="bg1"/>
          </a:solidFill>
          <a:ln w="12700">
            <a:noFill/>
            <a:prstDash val="solid"/>
            <a:round/>
            <a:headEnd/>
            <a:tailEnd/>
          </a:ln>
        </p:spPr>
        <p:txBody>
          <a:bodyPr/>
          <a:lstStyle/>
          <a:p>
            <a:pPr fontAlgn="base">
              <a:spcBef>
                <a:spcPct val="0"/>
              </a:spcBef>
              <a:spcAft>
                <a:spcPct val="0"/>
              </a:spcAft>
            </a:pPr>
            <a:endParaRPr lang="nl-NL" sz="2400">
              <a:solidFill>
                <a:prstClr val="black"/>
              </a:solidFill>
              <a:latin typeface="Times New Roman" pitchFamily="18" charset="0"/>
            </a:endParaRPr>
          </a:p>
        </p:txBody>
      </p:sp>
      <p:sp>
        <p:nvSpPr>
          <p:cNvPr id="4" name="Rectangle 6"/>
          <p:cNvSpPr>
            <a:spLocks noChangeArrowheads="1"/>
          </p:cNvSpPr>
          <p:nvPr/>
        </p:nvSpPr>
        <p:spPr bwMode="auto">
          <a:xfrm>
            <a:off x="-2117" y="5924550"/>
            <a:ext cx="12192001" cy="933450"/>
          </a:xfrm>
          <a:prstGeom prst="rect">
            <a:avLst/>
          </a:prstGeom>
          <a:solidFill>
            <a:srgbClr val="FFFFFF">
              <a:alpha val="94901"/>
            </a:srgbClr>
          </a:solidFill>
          <a:ln w="12700">
            <a:noFill/>
            <a:miter lim="800000"/>
            <a:headEnd/>
            <a:tailEnd/>
          </a:ln>
        </p:spPr>
        <p:txBody>
          <a:bodyPr/>
          <a:lstStyle/>
          <a:p>
            <a:pPr fontAlgn="base">
              <a:spcBef>
                <a:spcPct val="0"/>
              </a:spcBef>
              <a:spcAft>
                <a:spcPct val="0"/>
              </a:spcAft>
            </a:pPr>
            <a:endParaRPr lang="nl-NL" sz="2400">
              <a:solidFill>
                <a:prstClr val="black"/>
              </a:solidFill>
              <a:latin typeface="Calibri" pitchFamily="34" charset="0"/>
              <a:cs typeface="ヒラギノ角ゴ Pro W3"/>
            </a:endParaRPr>
          </a:p>
        </p:txBody>
      </p:sp>
      <p:pic>
        <p:nvPicPr>
          <p:cNvPr id="5" name="Picture 5" descr="02-UTI_Basisvormen_powerpoint_03.png"/>
          <p:cNvPicPr>
            <a:picLocks noChangeAspect="1"/>
          </p:cNvPicPr>
          <p:nvPr/>
        </p:nvPicPr>
        <p:blipFill>
          <a:blip r:embed="rId2" cstate="print"/>
          <a:srcRect/>
          <a:stretch>
            <a:fillRect/>
          </a:stretch>
        </p:blipFill>
        <p:spPr bwMode="auto">
          <a:xfrm>
            <a:off x="635000" y="6061075"/>
            <a:ext cx="3386667" cy="711200"/>
          </a:xfrm>
          <a:prstGeom prst="rect">
            <a:avLst/>
          </a:prstGeom>
          <a:noFill/>
          <a:ln w="9525">
            <a:noFill/>
            <a:miter lim="800000"/>
            <a:headEnd/>
            <a:tailEnd/>
          </a:ln>
        </p:spPr>
      </p:pic>
      <p:sp>
        <p:nvSpPr>
          <p:cNvPr id="20" name="Text Placeholder 18"/>
          <p:cNvSpPr>
            <a:spLocks noGrp="1"/>
          </p:cNvSpPr>
          <p:nvPr>
            <p:ph type="body" sz="quarter" idx="13"/>
          </p:nvPr>
        </p:nvSpPr>
        <p:spPr>
          <a:xfrm>
            <a:off x="6296803" y="1963618"/>
            <a:ext cx="5848351" cy="1208134"/>
          </a:xfrm>
        </p:spPr>
        <p:txBody>
          <a:bodyPr>
            <a:normAutofit/>
          </a:bodyPr>
          <a:lstStyle>
            <a:lvl1pPr>
              <a:buFontTx/>
              <a:buNone/>
              <a:defRPr sz="3200">
                <a:solidFill>
                  <a:srgbClr val="003366"/>
                </a:solidFill>
                <a:latin typeface="Arial" pitchFamily="34" charset="0"/>
                <a:cs typeface="Arial" pitchFamily="34" charset="0"/>
              </a:defRPr>
            </a:lvl1pPr>
          </a:lstStyle>
          <a:p>
            <a:pPr lvl="0"/>
            <a:r>
              <a:rPr lang="en-US" smtClean="0"/>
              <a:t>Click to edit Master text styles</a:t>
            </a:r>
          </a:p>
        </p:txBody>
      </p:sp>
      <p:sp>
        <p:nvSpPr>
          <p:cNvPr id="6" name="Slide Number Placeholder 5"/>
          <p:cNvSpPr>
            <a:spLocks noGrp="1"/>
          </p:cNvSpPr>
          <p:nvPr>
            <p:ph type="sldNum" sz="quarter" idx="14"/>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a:defRPr sz="1200">
                <a:solidFill>
                  <a:srgbClr val="CC9933"/>
                </a:solidFill>
                <a:latin typeface="Arial" pitchFamily="34" charset="0"/>
                <a:cs typeface="Arial" pitchFamily="34" charset="0"/>
              </a:defRPr>
            </a:lvl1pPr>
          </a:lstStyle>
          <a:p>
            <a:pPr fontAlgn="base">
              <a:spcBef>
                <a:spcPct val="0"/>
              </a:spcBef>
              <a:spcAft>
                <a:spcPct val="0"/>
              </a:spcAft>
              <a:defRPr/>
            </a:pPr>
            <a:fld id="{9A7FF00D-E144-4A02-892C-5A47876D73DD}" type="slidenum">
              <a:rPr lang="en-GB" smtClean="0"/>
              <a:pPr fontAlgn="base">
                <a:spcBef>
                  <a:spcPct val="0"/>
                </a:spcBef>
                <a:spcAft>
                  <a:spcPct val="0"/>
                </a:spcAft>
                <a:defRPr/>
              </a:pPr>
              <a:t>‹nr.›</a:t>
            </a:fld>
            <a:endParaRPr lang="en-GB"/>
          </a:p>
        </p:txBody>
      </p:sp>
      <p:sp>
        <p:nvSpPr>
          <p:cNvPr id="7" name="Footer Placeholder 4"/>
          <p:cNvSpPr>
            <a:spLocks noGrp="1"/>
          </p:cNvSpPr>
          <p:nvPr>
            <p:ph type="ftr" sz="quarter" idx="15"/>
          </p:nvPr>
        </p:nvSpPr>
        <p:spPr>
          <a:xfrm>
            <a:off x="4165600" y="6257926"/>
            <a:ext cx="2751667" cy="365125"/>
          </a:xfrm>
          <a:prstGeom prst="rect">
            <a:avLst/>
          </a:prstGeom>
        </p:spPr>
        <p:txBody>
          <a:bodyPr/>
          <a:lstStyle>
            <a:lvl1pPr algn="r" fontAlgn="auto">
              <a:spcBef>
                <a:spcPts val="0"/>
              </a:spcBef>
              <a:spcAft>
                <a:spcPts val="0"/>
              </a:spcAft>
              <a:defRPr sz="1200" smtClean="0">
                <a:solidFill>
                  <a:srgbClr val="CC9933"/>
                </a:solidFill>
                <a:latin typeface="Arial" pitchFamily="34" charset="0"/>
                <a:ea typeface="+mn-ea"/>
                <a:cs typeface="Arial" pitchFamily="34" charset="0"/>
              </a:defRPr>
            </a:lvl1pPr>
          </a:lstStyle>
          <a:p>
            <a:endParaRPr lang="nl-NL" dirty="0"/>
          </a:p>
        </p:txBody>
      </p:sp>
      <p:sp>
        <p:nvSpPr>
          <p:cNvPr id="8" name="Date Placeholder 3"/>
          <p:cNvSpPr>
            <a:spLocks noGrp="1"/>
          </p:cNvSpPr>
          <p:nvPr>
            <p:ph type="dt" sz="half" idx="16"/>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a:defRPr sz="1200">
                <a:solidFill>
                  <a:srgbClr val="CC9933"/>
                </a:solidFill>
                <a:latin typeface="Arial" pitchFamily="34" charset="0"/>
                <a:cs typeface="Arial" pitchFamily="34" charset="0"/>
              </a:defRPr>
            </a:lvl1pPr>
          </a:lstStyle>
          <a:p>
            <a:pPr fontAlgn="base">
              <a:spcBef>
                <a:spcPct val="0"/>
              </a:spcBef>
              <a:spcAft>
                <a:spcPct val="0"/>
              </a:spcAft>
              <a:defRPr/>
            </a:pPr>
            <a:endParaRPr lang="en-GB"/>
          </a:p>
        </p:txBody>
      </p:sp>
    </p:spTree>
    <p:extLst>
      <p:ext uri="{BB962C8B-B14F-4D97-AF65-F5344CB8AC3E}">
        <p14:creationId xmlns:p14="http://schemas.microsoft.com/office/powerpoint/2010/main" val="182888086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Hoofdstukslide blauw">
    <p:bg>
      <p:bgPr>
        <a:solidFill>
          <a:schemeClr val="tx2"/>
        </a:solidFill>
        <a:effectLst/>
      </p:bgPr>
    </p:bg>
    <p:spTree>
      <p:nvGrpSpPr>
        <p:cNvPr id="1" name=""/>
        <p:cNvGrpSpPr/>
        <p:nvPr/>
      </p:nvGrpSpPr>
      <p:grpSpPr>
        <a:xfrm>
          <a:off x="0" y="0"/>
          <a:ext cx="0" cy="0"/>
          <a:chOff x="0" y="0"/>
          <a:chExt cx="0" cy="0"/>
        </a:xfrm>
      </p:grpSpPr>
      <p:sp>
        <p:nvSpPr>
          <p:cNvPr id="3" name="Freeform 7"/>
          <p:cNvSpPr>
            <a:spLocks/>
          </p:cNvSpPr>
          <p:nvPr/>
        </p:nvSpPr>
        <p:spPr bwMode="auto">
          <a:xfrm>
            <a:off x="5363634" y="1476375"/>
            <a:ext cx="6860117" cy="1695450"/>
          </a:xfrm>
          <a:custGeom>
            <a:avLst/>
            <a:gdLst>
              <a:gd name="T0" fmla="*/ 2161 w 2161"/>
              <a:gd name="T1" fmla="*/ 712 h 712"/>
              <a:gd name="T2" fmla="*/ 329 w 2161"/>
              <a:gd name="T3" fmla="*/ 712 h 712"/>
              <a:gd name="T4" fmla="*/ 0 w 2161"/>
              <a:gd name="T5" fmla="*/ 392 h 712"/>
              <a:gd name="T6" fmla="*/ 0 w 2161"/>
              <a:gd name="T7" fmla="*/ 0 h 712"/>
              <a:gd name="T8" fmla="*/ 2161 w 2161"/>
              <a:gd name="T9" fmla="*/ 0 h 712"/>
              <a:gd name="T10" fmla="*/ 2161 w 2161"/>
              <a:gd name="T11" fmla="*/ 712 h 7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1" h="712">
                <a:moveTo>
                  <a:pt x="2161" y="712"/>
                </a:moveTo>
                <a:lnTo>
                  <a:pt x="329" y="712"/>
                </a:lnTo>
                <a:lnTo>
                  <a:pt x="0" y="392"/>
                </a:lnTo>
                <a:lnTo>
                  <a:pt x="0" y="0"/>
                </a:lnTo>
                <a:lnTo>
                  <a:pt x="2161" y="0"/>
                </a:lnTo>
                <a:lnTo>
                  <a:pt x="2161" y="712"/>
                </a:lnTo>
                <a:close/>
              </a:path>
            </a:pathLst>
          </a:custGeom>
          <a:solidFill>
            <a:schemeClr val="bg1"/>
          </a:solidFill>
          <a:ln w="12700">
            <a:noFill/>
            <a:prstDash val="solid"/>
            <a:round/>
            <a:headEnd/>
            <a:tailEnd/>
          </a:ln>
        </p:spPr>
        <p:txBody>
          <a:bodyPr/>
          <a:lstStyle/>
          <a:p>
            <a:pPr fontAlgn="base">
              <a:spcBef>
                <a:spcPct val="0"/>
              </a:spcBef>
              <a:spcAft>
                <a:spcPct val="0"/>
              </a:spcAft>
            </a:pPr>
            <a:endParaRPr lang="nl-NL" sz="2400">
              <a:solidFill>
                <a:prstClr val="black"/>
              </a:solidFill>
              <a:latin typeface="Times New Roman" pitchFamily="18" charset="0"/>
            </a:endParaRPr>
          </a:p>
        </p:txBody>
      </p:sp>
      <p:sp>
        <p:nvSpPr>
          <p:cNvPr id="4" name="Rectangle 6"/>
          <p:cNvSpPr>
            <a:spLocks noChangeArrowheads="1"/>
          </p:cNvSpPr>
          <p:nvPr/>
        </p:nvSpPr>
        <p:spPr bwMode="auto">
          <a:xfrm>
            <a:off x="-2117" y="5924550"/>
            <a:ext cx="12192001" cy="933450"/>
          </a:xfrm>
          <a:prstGeom prst="rect">
            <a:avLst/>
          </a:prstGeom>
          <a:solidFill>
            <a:srgbClr val="FFFFFF">
              <a:alpha val="94901"/>
            </a:srgbClr>
          </a:solidFill>
          <a:ln w="12700">
            <a:noFill/>
            <a:miter lim="800000"/>
            <a:headEnd/>
            <a:tailEnd/>
          </a:ln>
        </p:spPr>
        <p:txBody>
          <a:bodyPr/>
          <a:lstStyle/>
          <a:p>
            <a:pPr fontAlgn="base">
              <a:spcBef>
                <a:spcPct val="0"/>
              </a:spcBef>
              <a:spcAft>
                <a:spcPct val="0"/>
              </a:spcAft>
            </a:pPr>
            <a:endParaRPr lang="nl-NL" sz="2400">
              <a:solidFill>
                <a:prstClr val="black"/>
              </a:solidFill>
              <a:latin typeface="Calibri" pitchFamily="34" charset="0"/>
              <a:cs typeface="ヒラギノ角ゴ Pro W3"/>
            </a:endParaRPr>
          </a:p>
        </p:txBody>
      </p:sp>
      <p:pic>
        <p:nvPicPr>
          <p:cNvPr id="5" name="Picture 5" descr="02-UTI_Basisvormen_powerpoint_03.png"/>
          <p:cNvPicPr>
            <a:picLocks noChangeAspect="1"/>
          </p:cNvPicPr>
          <p:nvPr/>
        </p:nvPicPr>
        <p:blipFill>
          <a:blip r:embed="rId2" cstate="print"/>
          <a:srcRect/>
          <a:stretch>
            <a:fillRect/>
          </a:stretch>
        </p:blipFill>
        <p:spPr bwMode="auto">
          <a:xfrm>
            <a:off x="635000" y="6061075"/>
            <a:ext cx="3386667" cy="711200"/>
          </a:xfrm>
          <a:prstGeom prst="rect">
            <a:avLst/>
          </a:prstGeom>
          <a:noFill/>
          <a:ln w="9525">
            <a:noFill/>
            <a:miter lim="800000"/>
            <a:headEnd/>
            <a:tailEnd/>
          </a:ln>
        </p:spPr>
      </p:pic>
      <p:sp>
        <p:nvSpPr>
          <p:cNvPr id="20" name="Text Placeholder 18"/>
          <p:cNvSpPr>
            <a:spLocks noGrp="1"/>
          </p:cNvSpPr>
          <p:nvPr>
            <p:ph type="body" sz="quarter" idx="13"/>
          </p:nvPr>
        </p:nvSpPr>
        <p:spPr>
          <a:xfrm>
            <a:off x="6296803" y="1963618"/>
            <a:ext cx="5848351" cy="1208134"/>
          </a:xfrm>
        </p:spPr>
        <p:txBody>
          <a:bodyPr>
            <a:normAutofit/>
          </a:bodyPr>
          <a:lstStyle>
            <a:lvl1pPr>
              <a:buFontTx/>
              <a:buNone/>
              <a:defRPr sz="3200">
                <a:solidFill>
                  <a:srgbClr val="003366"/>
                </a:solidFill>
                <a:latin typeface="Arial" pitchFamily="34" charset="0"/>
                <a:cs typeface="Arial" pitchFamily="34" charset="0"/>
              </a:defRPr>
            </a:lvl1pPr>
          </a:lstStyle>
          <a:p>
            <a:pPr lvl="0"/>
            <a:r>
              <a:rPr lang="en-US" smtClean="0"/>
              <a:t>Click to edit Master text styles</a:t>
            </a:r>
          </a:p>
        </p:txBody>
      </p:sp>
      <p:sp>
        <p:nvSpPr>
          <p:cNvPr id="6" name="Slide Number Placeholder 5"/>
          <p:cNvSpPr>
            <a:spLocks noGrp="1"/>
          </p:cNvSpPr>
          <p:nvPr>
            <p:ph type="sldNum" sz="quarter" idx="14"/>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a:defRPr sz="1200">
                <a:solidFill>
                  <a:srgbClr val="CC9933"/>
                </a:solidFill>
                <a:latin typeface="Arial" pitchFamily="34" charset="0"/>
                <a:cs typeface="Arial" pitchFamily="34" charset="0"/>
              </a:defRPr>
            </a:lvl1pPr>
          </a:lstStyle>
          <a:p>
            <a:pPr fontAlgn="base">
              <a:spcBef>
                <a:spcPct val="0"/>
              </a:spcBef>
              <a:spcAft>
                <a:spcPct val="0"/>
              </a:spcAft>
              <a:defRPr/>
            </a:pPr>
            <a:fld id="{9A7FF00D-E144-4A02-892C-5A47876D73DD}" type="slidenum">
              <a:rPr lang="en-GB" smtClean="0"/>
              <a:pPr fontAlgn="base">
                <a:spcBef>
                  <a:spcPct val="0"/>
                </a:spcBef>
                <a:spcAft>
                  <a:spcPct val="0"/>
                </a:spcAft>
                <a:defRPr/>
              </a:pPr>
              <a:t>‹nr.›</a:t>
            </a:fld>
            <a:endParaRPr lang="en-GB"/>
          </a:p>
        </p:txBody>
      </p:sp>
      <p:sp>
        <p:nvSpPr>
          <p:cNvPr id="7" name="Footer Placeholder 4"/>
          <p:cNvSpPr>
            <a:spLocks noGrp="1"/>
          </p:cNvSpPr>
          <p:nvPr>
            <p:ph type="ftr" sz="quarter" idx="15"/>
          </p:nvPr>
        </p:nvSpPr>
        <p:spPr>
          <a:xfrm>
            <a:off x="4165600" y="6257926"/>
            <a:ext cx="2751667" cy="365125"/>
          </a:xfrm>
          <a:prstGeom prst="rect">
            <a:avLst/>
          </a:prstGeom>
        </p:spPr>
        <p:txBody>
          <a:bodyPr/>
          <a:lstStyle>
            <a:lvl1pPr algn="r" fontAlgn="auto">
              <a:spcBef>
                <a:spcPts val="0"/>
              </a:spcBef>
              <a:spcAft>
                <a:spcPts val="0"/>
              </a:spcAft>
              <a:defRPr sz="1200" smtClean="0">
                <a:solidFill>
                  <a:srgbClr val="CC9933"/>
                </a:solidFill>
                <a:latin typeface="Arial" pitchFamily="34" charset="0"/>
                <a:ea typeface="+mn-ea"/>
                <a:cs typeface="Arial" pitchFamily="34" charset="0"/>
              </a:defRPr>
            </a:lvl1pPr>
          </a:lstStyle>
          <a:p>
            <a:endParaRPr lang="nl-NL" dirty="0"/>
          </a:p>
        </p:txBody>
      </p:sp>
      <p:sp>
        <p:nvSpPr>
          <p:cNvPr id="8" name="Date Placeholder 3"/>
          <p:cNvSpPr>
            <a:spLocks noGrp="1"/>
          </p:cNvSpPr>
          <p:nvPr>
            <p:ph type="dt" sz="half" idx="16"/>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a:defRPr sz="1200">
                <a:solidFill>
                  <a:srgbClr val="CC9933"/>
                </a:solidFill>
                <a:latin typeface="Arial" pitchFamily="34" charset="0"/>
                <a:cs typeface="Arial" pitchFamily="34" charset="0"/>
              </a:defRPr>
            </a:lvl1pPr>
          </a:lstStyle>
          <a:p>
            <a:pPr fontAlgn="base">
              <a:spcBef>
                <a:spcPct val="0"/>
              </a:spcBef>
              <a:spcAft>
                <a:spcPct val="0"/>
              </a:spcAft>
              <a:defRPr/>
            </a:pPr>
            <a:endParaRPr lang="en-GB"/>
          </a:p>
        </p:txBody>
      </p:sp>
    </p:spTree>
    <p:extLst>
      <p:ext uri="{BB962C8B-B14F-4D97-AF65-F5344CB8AC3E}">
        <p14:creationId xmlns:p14="http://schemas.microsoft.com/office/powerpoint/2010/main" val="347159198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Hoofdstukslide grijs">
    <p:bg>
      <p:bgPr>
        <a:solidFill>
          <a:schemeClr val="accent3"/>
        </a:solidFill>
        <a:effectLst/>
      </p:bgPr>
    </p:bg>
    <p:spTree>
      <p:nvGrpSpPr>
        <p:cNvPr id="1" name=""/>
        <p:cNvGrpSpPr/>
        <p:nvPr/>
      </p:nvGrpSpPr>
      <p:grpSpPr>
        <a:xfrm>
          <a:off x="0" y="0"/>
          <a:ext cx="0" cy="0"/>
          <a:chOff x="0" y="0"/>
          <a:chExt cx="0" cy="0"/>
        </a:xfrm>
      </p:grpSpPr>
      <p:sp>
        <p:nvSpPr>
          <p:cNvPr id="3" name="Freeform 7"/>
          <p:cNvSpPr>
            <a:spLocks/>
          </p:cNvSpPr>
          <p:nvPr/>
        </p:nvSpPr>
        <p:spPr bwMode="auto">
          <a:xfrm>
            <a:off x="5363634" y="1476375"/>
            <a:ext cx="6860117" cy="1695450"/>
          </a:xfrm>
          <a:custGeom>
            <a:avLst/>
            <a:gdLst>
              <a:gd name="T0" fmla="*/ 2161 w 2161"/>
              <a:gd name="T1" fmla="*/ 712 h 712"/>
              <a:gd name="T2" fmla="*/ 329 w 2161"/>
              <a:gd name="T3" fmla="*/ 712 h 712"/>
              <a:gd name="T4" fmla="*/ 0 w 2161"/>
              <a:gd name="T5" fmla="*/ 392 h 712"/>
              <a:gd name="T6" fmla="*/ 0 w 2161"/>
              <a:gd name="T7" fmla="*/ 0 h 712"/>
              <a:gd name="T8" fmla="*/ 2161 w 2161"/>
              <a:gd name="T9" fmla="*/ 0 h 712"/>
              <a:gd name="T10" fmla="*/ 2161 w 2161"/>
              <a:gd name="T11" fmla="*/ 712 h 7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1" h="712">
                <a:moveTo>
                  <a:pt x="2161" y="712"/>
                </a:moveTo>
                <a:lnTo>
                  <a:pt x="329" y="712"/>
                </a:lnTo>
                <a:lnTo>
                  <a:pt x="0" y="392"/>
                </a:lnTo>
                <a:lnTo>
                  <a:pt x="0" y="0"/>
                </a:lnTo>
                <a:lnTo>
                  <a:pt x="2161" y="0"/>
                </a:lnTo>
                <a:lnTo>
                  <a:pt x="2161" y="712"/>
                </a:lnTo>
                <a:close/>
              </a:path>
            </a:pathLst>
          </a:custGeom>
          <a:solidFill>
            <a:schemeClr val="bg1"/>
          </a:solidFill>
          <a:ln w="12700">
            <a:noFill/>
            <a:prstDash val="solid"/>
            <a:round/>
            <a:headEnd/>
            <a:tailEnd/>
          </a:ln>
        </p:spPr>
        <p:txBody>
          <a:bodyPr/>
          <a:lstStyle/>
          <a:p>
            <a:pPr fontAlgn="base">
              <a:spcBef>
                <a:spcPct val="0"/>
              </a:spcBef>
              <a:spcAft>
                <a:spcPct val="0"/>
              </a:spcAft>
            </a:pPr>
            <a:endParaRPr lang="nl-NL" sz="2400">
              <a:solidFill>
                <a:prstClr val="black"/>
              </a:solidFill>
              <a:latin typeface="Times New Roman" pitchFamily="18" charset="0"/>
            </a:endParaRPr>
          </a:p>
        </p:txBody>
      </p:sp>
      <p:sp>
        <p:nvSpPr>
          <p:cNvPr id="4" name="Rectangle 6"/>
          <p:cNvSpPr>
            <a:spLocks noChangeArrowheads="1"/>
          </p:cNvSpPr>
          <p:nvPr/>
        </p:nvSpPr>
        <p:spPr bwMode="auto">
          <a:xfrm>
            <a:off x="-2117" y="5924550"/>
            <a:ext cx="12192001" cy="933450"/>
          </a:xfrm>
          <a:prstGeom prst="rect">
            <a:avLst/>
          </a:prstGeom>
          <a:solidFill>
            <a:srgbClr val="FFFFFF">
              <a:alpha val="94901"/>
            </a:srgbClr>
          </a:solidFill>
          <a:ln w="12700">
            <a:noFill/>
            <a:miter lim="800000"/>
            <a:headEnd/>
            <a:tailEnd/>
          </a:ln>
        </p:spPr>
        <p:txBody>
          <a:bodyPr/>
          <a:lstStyle/>
          <a:p>
            <a:pPr fontAlgn="base">
              <a:spcBef>
                <a:spcPct val="0"/>
              </a:spcBef>
              <a:spcAft>
                <a:spcPct val="0"/>
              </a:spcAft>
            </a:pPr>
            <a:endParaRPr lang="nl-NL" sz="2400">
              <a:solidFill>
                <a:prstClr val="black"/>
              </a:solidFill>
              <a:cs typeface="Arial" pitchFamily="34" charset="0"/>
            </a:endParaRPr>
          </a:p>
        </p:txBody>
      </p:sp>
      <p:pic>
        <p:nvPicPr>
          <p:cNvPr id="5" name="Picture 5" descr="02-UTI_Basisvormen_powerpoint_03.png"/>
          <p:cNvPicPr>
            <a:picLocks noChangeAspect="1"/>
          </p:cNvPicPr>
          <p:nvPr/>
        </p:nvPicPr>
        <p:blipFill>
          <a:blip r:embed="rId2" cstate="print"/>
          <a:srcRect/>
          <a:stretch>
            <a:fillRect/>
          </a:stretch>
        </p:blipFill>
        <p:spPr bwMode="auto">
          <a:xfrm>
            <a:off x="635000" y="6061075"/>
            <a:ext cx="3386667" cy="711200"/>
          </a:xfrm>
          <a:prstGeom prst="rect">
            <a:avLst/>
          </a:prstGeom>
          <a:noFill/>
          <a:ln w="9525">
            <a:noFill/>
            <a:miter lim="800000"/>
            <a:headEnd/>
            <a:tailEnd/>
          </a:ln>
        </p:spPr>
      </p:pic>
      <p:sp>
        <p:nvSpPr>
          <p:cNvPr id="20" name="Text Placeholder 18"/>
          <p:cNvSpPr>
            <a:spLocks noGrp="1"/>
          </p:cNvSpPr>
          <p:nvPr>
            <p:ph type="body" sz="quarter" idx="13"/>
          </p:nvPr>
        </p:nvSpPr>
        <p:spPr>
          <a:xfrm>
            <a:off x="6296803" y="1963618"/>
            <a:ext cx="5848351" cy="1208134"/>
          </a:xfrm>
        </p:spPr>
        <p:txBody>
          <a:bodyPr>
            <a:normAutofit/>
          </a:bodyPr>
          <a:lstStyle>
            <a:lvl1pPr>
              <a:buFontTx/>
              <a:buNone/>
              <a:defRPr sz="3200">
                <a:solidFill>
                  <a:srgbClr val="003366"/>
                </a:solidFill>
                <a:latin typeface="Arial" pitchFamily="34" charset="0"/>
                <a:cs typeface="Arial" pitchFamily="34" charset="0"/>
              </a:defRPr>
            </a:lvl1pPr>
          </a:lstStyle>
          <a:p>
            <a:pPr lvl="0"/>
            <a:r>
              <a:rPr lang="en-US" smtClean="0"/>
              <a:t>Click to edit Master text styles</a:t>
            </a:r>
          </a:p>
        </p:txBody>
      </p:sp>
      <p:sp>
        <p:nvSpPr>
          <p:cNvPr id="6" name="Slide Number Placeholder 5"/>
          <p:cNvSpPr>
            <a:spLocks noGrp="1"/>
          </p:cNvSpPr>
          <p:nvPr>
            <p:ph type="sldNum" sz="quarter" idx="14"/>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a:defRPr sz="1200">
                <a:solidFill>
                  <a:srgbClr val="CC9933"/>
                </a:solidFill>
                <a:latin typeface="Arial" pitchFamily="34" charset="0"/>
                <a:cs typeface="Arial" pitchFamily="34" charset="0"/>
              </a:defRPr>
            </a:lvl1pPr>
          </a:lstStyle>
          <a:p>
            <a:pPr fontAlgn="base">
              <a:spcBef>
                <a:spcPct val="0"/>
              </a:spcBef>
              <a:spcAft>
                <a:spcPct val="0"/>
              </a:spcAft>
              <a:defRPr/>
            </a:pPr>
            <a:fld id="{9A7FF00D-E144-4A02-892C-5A47876D73DD}" type="slidenum">
              <a:rPr lang="en-GB" smtClean="0"/>
              <a:pPr fontAlgn="base">
                <a:spcBef>
                  <a:spcPct val="0"/>
                </a:spcBef>
                <a:spcAft>
                  <a:spcPct val="0"/>
                </a:spcAft>
                <a:defRPr/>
              </a:pPr>
              <a:t>‹nr.›</a:t>
            </a:fld>
            <a:endParaRPr lang="en-GB"/>
          </a:p>
        </p:txBody>
      </p:sp>
      <p:sp>
        <p:nvSpPr>
          <p:cNvPr id="7" name="Footer Placeholder 4"/>
          <p:cNvSpPr>
            <a:spLocks noGrp="1"/>
          </p:cNvSpPr>
          <p:nvPr>
            <p:ph type="ftr" sz="quarter" idx="15"/>
          </p:nvPr>
        </p:nvSpPr>
        <p:spPr>
          <a:xfrm>
            <a:off x="4165600" y="6257926"/>
            <a:ext cx="2751667" cy="365125"/>
          </a:xfrm>
          <a:prstGeom prst="rect">
            <a:avLst/>
          </a:prstGeom>
        </p:spPr>
        <p:txBody>
          <a:bodyPr/>
          <a:lstStyle>
            <a:lvl1pPr algn="r" fontAlgn="auto">
              <a:spcBef>
                <a:spcPts val="0"/>
              </a:spcBef>
              <a:spcAft>
                <a:spcPts val="0"/>
              </a:spcAft>
              <a:defRPr sz="1200" smtClean="0">
                <a:solidFill>
                  <a:srgbClr val="CC9933"/>
                </a:solidFill>
                <a:latin typeface="Arial" pitchFamily="34" charset="0"/>
                <a:ea typeface="+mn-ea"/>
                <a:cs typeface="Arial" pitchFamily="34" charset="0"/>
              </a:defRPr>
            </a:lvl1pPr>
          </a:lstStyle>
          <a:p>
            <a:endParaRPr lang="nl-NL" dirty="0"/>
          </a:p>
        </p:txBody>
      </p:sp>
      <p:sp>
        <p:nvSpPr>
          <p:cNvPr id="8" name="Date Placeholder 3"/>
          <p:cNvSpPr>
            <a:spLocks noGrp="1"/>
          </p:cNvSpPr>
          <p:nvPr>
            <p:ph type="dt" sz="half" idx="16"/>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a:defRPr sz="1200">
                <a:solidFill>
                  <a:srgbClr val="CC9933"/>
                </a:solidFill>
                <a:latin typeface="Arial" pitchFamily="34" charset="0"/>
                <a:cs typeface="Arial" pitchFamily="34" charset="0"/>
              </a:defRPr>
            </a:lvl1pPr>
          </a:lstStyle>
          <a:p>
            <a:pPr fontAlgn="base">
              <a:spcBef>
                <a:spcPct val="0"/>
              </a:spcBef>
              <a:spcAft>
                <a:spcPct val="0"/>
              </a:spcAft>
              <a:defRPr/>
            </a:pPr>
            <a:endParaRPr lang="en-GB"/>
          </a:p>
        </p:txBody>
      </p:sp>
    </p:spTree>
    <p:extLst>
      <p:ext uri="{BB962C8B-B14F-4D97-AF65-F5344CB8AC3E}">
        <p14:creationId xmlns:p14="http://schemas.microsoft.com/office/powerpoint/2010/main" val="390206041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Hoofdstukslide lichtblauw">
    <p:bg>
      <p:bgPr>
        <a:solidFill>
          <a:schemeClr val="accent4"/>
        </a:solidFill>
        <a:effectLst/>
      </p:bgPr>
    </p:bg>
    <p:spTree>
      <p:nvGrpSpPr>
        <p:cNvPr id="1" name=""/>
        <p:cNvGrpSpPr/>
        <p:nvPr/>
      </p:nvGrpSpPr>
      <p:grpSpPr>
        <a:xfrm>
          <a:off x="0" y="0"/>
          <a:ext cx="0" cy="0"/>
          <a:chOff x="0" y="0"/>
          <a:chExt cx="0" cy="0"/>
        </a:xfrm>
      </p:grpSpPr>
      <p:sp>
        <p:nvSpPr>
          <p:cNvPr id="3" name="Freeform 7"/>
          <p:cNvSpPr>
            <a:spLocks/>
          </p:cNvSpPr>
          <p:nvPr/>
        </p:nvSpPr>
        <p:spPr bwMode="auto">
          <a:xfrm>
            <a:off x="5363634" y="1476375"/>
            <a:ext cx="6860117" cy="1695450"/>
          </a:xfrm>
          <a:custGeom>
            <a:avLst/>
            <a:gdLst>
              <a:gd name="T0" fmla="*/ 2161 w 2161"/>
              <a:gd name="T1" fmla="*/ 712 h 712"/>
              <a:gd name="T2" fmla="*/ 329 w 2161"/>
              <a:gd name="T3" fmla="*/ 712 h 712"/>
              <a:gd name="T4" fmla="*/ 0 w 2161"/>
              <a:gd name="T5" fmla="*/ 392 h 712"/>
              <a:gd name="T6" fmla="*/ 0 w 2161"/>
              <a:gd name="T7" fmla="*/ 0 h 712"/>
              <a:gd name="T8" fmla="*/ 2161 w 2161"/>
              <a:gd name="T9" fmla="*/ 0 h 712"/>
              <a:gd name="T10" fmla="*/ 2161 w 2161"/>
              <a:gd name="T11" fmla="*/ 712 h 7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1" h="712">
                <a:moveTo>
                  <a:pt x="2161" y="712"/>
                </a:moveTo>
                <a:lnTo>
                  <a:pt x="329" y="712"/>
                </a:lnTo>
                <a:lnTo>
                  <a:pt x="0" y="392"/>
                </a:lnTo>
                <a:lnTo>
                  <a:pt x="0" y="0"/>
                </a:lnTo>
                <a:lnTo>
                  <a:pt x="2161" y="0"/>
                </a:lnTo>
                <a:lnTo>
                  <a:pt x="2161" y="712"/>
                </a:lnTo>
                <a:close/>
              </a:path>
            </a:pathLst>
          </a:custGeom>
          <a:solidFill>
            <a:schemeClr val="bg1"/>
          </a:solidFill>
          <a:ln w="12700">
            <a:noFill/>
            <a:prstDash val="solid"/>
            <a:round/>
            <a:headEnd/>
            <a:tailEnd/>
          </a:ln>
        </p:spPr>
        <p:txBody>
          <a:bodyPr/>
          <a:lstStyle/>
          <a:p>
            <a:pPr fontAlgn="base">
              <a:spcBef>
                <a:spcPct val="0"/>
              </a:spcBef>
              <a:spcAft>
                <a:spcPct val="0"/>
              </a:spcAft>
            </a:pPr>
            <a:endParaRPr lang="nl-NL" sz="2400">
              <a:solidFill>
                <a:prstClr val="black"/>
              </a:solidFill>
              <a:latin typeface="Times New Roman" pitchFamily="18" charset="0"/>
            </a:endParaRPr>
          </a:p>
        </p:txBody>
      </p:sp>
      <p:sp>
        <p:nvSpPr>
          <p:cNvPr id="4" name="Rectangle 6"/>
          <p:cNvSpPr>
            <a:spLocks noChangeArrowheads="1"/>
          </p:cNvSpPr>
          <p:nvPr/>
        </p:nvSpPr>
        <p:spPr bwMode="auto">
          <a:xfrm>
            <a:off x="-2117" y="5924550"/>
            <a:ext cx="12192001" cy="933450"/>
          </a:xfrm>
          <a:prstGeom prst="rect">
            <a:avLst/>
          </a:prstGeom>
          <a:solidFill>
            <a:srgbClr val="FFFFFF">
              <a:alpha val="94901"/>
            </a:srgbClr>
          </a:solidFill>
          <a:ln w="12700">
            <a:noFill/>
            <a:miter lim="800000"/>
            <a:headEnd/>
            <a:tailEnd/>
          </a:ln>
        </p:spPr>
        <p:txBody>
          <a:bodyPr/>
          <a:lstStyle/>
          <a:p>
            <a:pPr fontAlgn="base">
              <a:spcBef>
                <a:spcPct val="0"/>
              </a:spcBef>
              <a:spcAft>
                <a:spcPct val="0"/>
              </a:spcAft>
            </a:pPr>
            <a:endParaRPr lang="nl-NL" sz="2400">
              <a:solidFill>
                <a:prstClr val="black"/>
              </a:solidFill>
              <a:latin typeface="Calibri" pitchFamily="34" charset="0"/>
              <a:cs typeface="ヒラギノ角ゴ Pro W3"/>
            </a:endParaRPr>
          </a:p>
        </p:txBody>
      </p:sp>
      <p:pic>
        <p:nvPicPr>
          <p:cNvPr id="5" name="Picture 5" descr="02-UTI_Basisvormen_powerpoint_03.png"/>
          <p:cNvPicPr>
            <a:picLocks noChangeAspect="1"/>
          </p:cNvPicPr>
          <p:nvPr/>
        </p:nvPicPr>
        <p:blipFill>
          <a:blip r:embed="rId2" cstate="print"/>
          <a:srcRect/>
          <a:stretch>
            <a:fillRect/>
          </a:stretch>
        </p:blipFill>
        <p:spPr bwMode="auto">
          <a:xfrm>
            <a:off x="635000" y="6061075"/>
            <a:ext cx="3386667" cy="711200"/>
          </a:xfrm>
          <a:prstGeom prst="rect">
            <a:avLst/>
          </a:prstGeom>
          <a:noFill/>
          <a:ln w="9525">
            <a:noFill/>
            <a:miter lim="800000"/>
            <a:headEnd/>
            <a:tailEnd/>
          </a:ln>
        </p:spPr>
      </p:pic>
      <p:sp>
        <p:nvSpPr>
          <p:cNvPr id="20" name="Text Placeholder 18"/>
          <p:cNvSpPr>
            <a:spLocks noGrp="1"/>
          </p:cNvSpPr>
          <p:nvPr>
            <p:ph type="body" sz="quarter" idx="13"/>
          </p:nvPr>
        </p:nvSpPr>
        <p:spPr>
          <a:xfrm>
            <a:off x="6296803" y="1963618"/>
            <a:ext cx="5848351" cy="1208134"/>
          </a:xfrm>
        </p:spPr>
        <p:txBody>
          <a:bodyPr>
            <a:normAutofit/>
          </a:bodyPr>
          <a:lstStyle>
            <a:lvl1pPr>
              <a:buFontTx/>
              <a:buNone/>
              <a:defRPr sz="3200">
                <a:solidFill>
                  <a:srgbClr val="003366"/>
                </a:solidFill>
                <a:latin typeface="Arial" pitchFamily="34" charset="0"/>
                <a:cs typeface="Arial" pitchFamily="34" charset="0"/>
              </a:defRPr>
            </a:lvl1pPr>
          </a:lstStyle>
          <a:p>
            <a:pPr lvl="0"/>
            <a:r>
              <a:rPr lang="en-US" smtClean="0"/>
              <a:t>Click to edit Master text styles</a:t>
            </a:r>
          </a:p>
        </p:txBody>
      </p:sp>
      <p:sp>
        <p:nvSpPr>
          <p:cNvPr id="6" name="Slide Number Placeholder 5"/>
          <p:cNvSpPr>
            <a:spLocks noGrp="1"/>
          </p:cNvSpPr>
          <p:nvPr>
            <p:ph type="sldNum" sz="quarter" idx="14"/>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a:defRPr sz="1200">
                <a:solidFill>
                  <a:srgbClr val="CC9933"/>
                </a:solidFill>
                <a:latin typeface="Arial" pitchFamily="34" charset="0"/>
                <a:cs typeface="Arial" pitchFamily="34" charset="0"/>
              </a:defRPr>
            </a:lvl1pPr>
          </a:lstStyle>
          <a:p>
            <a:pPr fontAlgn="base">
              <a:spcBef>
                <a:spcPct val="0"/>
              </a:spcBef>
              <a:spcAft>
                <a:spcPct val="0"/>
              </a:spcAft>
              <a:defRPr/>
            </a:pPr>
            <a:fld id="{9A7FF00D-E144-4A02-892C-5A47876D73DD}" type="slidenum">
              <a:rPr lang="en-GB" smtClean="0"/>
              <a:pPr fontAlgn="base">
                <a:spcBef>
                  <a:spcPct val="0"/>
                </a:spcBef>
                <a:spcAft>
                  <a:spcPct val="0"/>
                </a:spcAft>
                <a:defRPr/>
              </a:pPr>
              <a:t>‹nr.›</a:t>
            </a:fld>
            <a:endParaRPr lang="en-GB"/>
          </a:p>
        </p:txBody>
      </p:sp>
      <p:sp>
        <p:nvSpPr>
          <p:cNvPr id="7" name="Footer Placeholder 4"/>
          <p:cNvSpPr>
            <a:spLocks noGrp="1"/>
          </p:cNvSpPr>
          <p:nvPr>
            <p:ph type="ftr" sz="quarter" idx="15"/>
          </p:nvPr>
        </p:nvSpPr>
        <p:spPr>
          <a:xfrm>
            <a:off x="4165600" y="6257926"/>
            <a:ext cx="2751667" cy="365125"/>
          </a:xfrm>
          <a:prstGeom prst="rect">
            <a:avLst/>
          </a:prstGeom>
        </p:spPr>
        <p:txBody>
          <a:bodyPr/>
          <a:lstStyle>
            <a:lvl1pPr algn="r" fontAlgn="auto">
              <a:spcBef>
                <a:spcPts val="0"/>
              </a:spcBef>
              <a:spcAft>
                <a:spcPts val="0"/>
              </a:spcAft>
              <a:defRPr sz="1200" smtClean="0">
                <a:solidFill>
                  <a:srgbClr val="CC9933"/>
                </a:solidFill>
                <a:latin typeface="Arial" pitchFamily="34" charset="0"/>
                <a:ea typeface="+mn-ea"/>
                <a:cs typeface="Arial" pitchFamily="34" charset="0"/>
              </a:defRPr>
            </a:lvl1pPr>
          </a:lstStyle>
          <a:p>
            <a:endParaRPr lang="nl-NL" dirty="0"/>
          </a:p>
        </p:txBody>
      </p:sp>
      <p:sp>
        <p:nvSpPr>
          <p:cNvPr id="8" name="Date Placeholder 3"/>
          <p:cNvSpPr>
            <a:spLocks noGrp="1"/>
          </p:cNvSpPr>
          <p:nvPr>
            <p:ph type="dt" sz="half" idx="16"/>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a:defRPr sz="1200">
                <a:solidFill>
                  <a:srgbClr val="CC9933"/>
                </a:solidFill>
                <a:latin typeface="Arial" pitchFamily="34" charset="0"/>
                <a:cs typeface="Arial" pitchFamily="34" charset="0"/>
              </a:defRPr>
            </a:lvl1pPr>
          </a:lstStyle>
          <a:p>
            <a:pPr fontAlgn="base">
              <a:spcBef>
                <a:spcPct val="0"/>
              </a:spcBef>
              <a:spcAft>
                <a:spcPct val="0"/>
              </a:spcAft>
              <a:defRPr/>
            </a:pPr>
            <a:endParaRPr lang="en-GB"/>
          </a:p>
        </p:txBody>
      </p:sp>
    </p:spTree>
    <p:extLst>
      <p:ext uri="{BB962C8B-B14F-4D97-AF65-F5344CB8AC3E}">
        <p14:creationId xmlns:p14="http://schemas.microsoft.com/office/powerpoint/2010/main" val="30840542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5_fotoslide lichtbrons">
    <p:bg>
      <p:bgPr>
        <a:blipFill dpi="0" rotWithShape="0">
          <a:blip r:embed="rId2" cstate="email"/>
          <a:srcRect/>
          <a:stretch>
            <a:fillRect/>
          </a:stretch>
        </a:blipFill>
        <a:effectLst/>
      </p:bgPr>
    </p:bg>
    <p:spTree>
      <p:nvGrpSpPr>
        <p:cNvPr id="1" name=""/>
        <p:cNvGrpSpPr/>
        <p:nvPr/>
      </p:nvGrpSpPr>
      <p:grpSpPr>
        <a:xfrm>
          <a:off x="0" y="0"/>
          <a:ext cx="0" cy="0"/>
          <a:chOff x="0" y="0"/>
          <a:chExt cx="0" cy="0"/>
        </a:xfrm>
      </p:grpSpPr>
      <p:sp>
        <p:nvSpPr>
          <p:cNvPr id="3" name="Freeform 2"/>
          <p:cNvSpPr>
            <a:spLocks/>
          </p:cNvSpPr>
          <p:nvPr/>
        </p:nvSpPr>
        <p:spPr bwMode="auto">
          <a:xfrm>
            <a:off x="0" y="1"/>
            <a:ext cx="12192000" cy="950913"/>
          </a:xfrm>
          <a:custGeom>
            <a:avLst/>
            <a:gdLst/>
            <a:ahLst/>
            <a:cxnLst>
              <a:cxn ang="0">
                <a:pos x="0" y="208"/>
              </a:cxn>
              <a:cxn ang="0">
                <a:pos x="0" y="0"/>
              </a:cxn>
              <a:cxn ang="0">
                <a:pos x="3841" y="0"/>
              </a:cxn>
              <a:cxn ang="0">
                <a:pos x="3841" y="400"/>
              </a:cxn>
              <a:cxn ang="0">
                <a:pos x="184" y="400"/>
              </a:cxn>
              <a:cxn ang="0">
                <a:pos x="0" y="208"/>
              </a:cxn>
            </a:cxnLst>
            <a:rect l="0" t="0" r="r" b="b"/>
            <a:pathLst>
              <a:path w="3841" h="400">
                <a:moveTo>
                  <a:pt x="0" y="208"/>
                </a:moveTo>
                <a:lnTo>
                  <a:pt x="0" y="0"/>
                </a:lnTo>
                <a:lnTo>
                  <a:pt x="3841" y="0"/>
                </a:lnTo>
                <a:lnTo>
                  <a:pt x="3841" y="400"/>
                </a:lnTo>
                <a:lnTo>
                  <a:pt x="184" y="400"/>
                </a:lnTo>
                <a:lnTo>
                  <a:pt x="0" y="208"/>
                </a:lnTo>
                <a:close/>
              </a:path>
            </a:pathLst>
          </a:custGeom>
          <a:solidFill>
            <a:schemeClr val="accent5"/>
          </a:solidFill>
          <a:ln w="12700">
            <a:noFill/>
            <a:prstDash val="solid"/>
            <a:round/>
            <a:headEnd/>
            <a:tailEnd/>
          </a:ln>
        </p:spPr>
        <p:txBody>
          <a:bodyPr/>
          <a:lstStyle/>
          <a:p>
            <a:pPr fontAlgn="auto">
              <a:spcBef>
                <a:spcPts val="0"/>
              </a:spcBef>
              <a:spcAft>
                <a:spcPts val="0"/>
              </a:spcAft>
              <a:defRPr/>
            </a:pPr>
            <a:endParaRPr lang="en-US" sz="1800">
              <a:latin typeface="+mn-lt"/>
              <a:ea typeface="+mn-ea"/>
              <a:cs typeface="+mn-cs"/>
            </a:endParaRPr>
          </a:p>
        </p:txBody>
      </p:sp>
      <p:sp>
        <p:nvSpPr>
          <p:cNvPr id="4" name="Rectangle 6"/>
          <p:cNvSpPr>
            <a:spLocks noChangeArrowheads="1"/>
          </p:cNvSpPr>
          <p:nvPr/>
        </p:nvSpPr>
        <p:spPr bwMode="auto">
          <a:xfrm>
            <a:off x="-2117" y="5924550"/>
            <a:ext cx="12192001" cy="933450"/>
          </a:xfrm>
          <a:prstGeom prst="rect">
            <a:avLst/>
          </a:prstGeom>
          <a:solidFill>
            <a:srgbClr val="FFFFFF">
              <a:alpha val="85097"/>
            </a:srgbClr>
          </a:solidFill>
          <a:ln w="12700">
            <a:noFill/>
            <a:miter lim="800000"/>
            <a:headEnd/>
            <a:tailEnd/>
          </a:ln>
        </p:spPr>
        <p:txBody>
          <a:bodyPr/>
          <a:lstStyle/>
          <a:p>
            <a:endParaRPr lang="nl-NL" sz="1800">
              <a:latin typeface="Calibri" pitchFamily="34" charset="0"/>
              <a:cs typeface="ヒラギノ角ゴ Pro W3"/>
            </a:endParaRPr>
          </a:p>
        </p:txBody>
      </p:sp>
      <p:pic>
        <p:nvPicPr>
          <p:cNvPr id="5" name="Picture 5" descr="02-UTI_Basisvormen_powerpoint_03.png"/>
          <p:cNvPicPr>
            <a:picLocks noChangeAspect="1"/>
          </p:cNvPicPr>
          <p:nvPr/>
        </p:nvPicPr>
        <p:blipFill>
          <a:blip r:embed="rId3" cstate="email"/>
          <a:srcRect/>
          <a:stretch>
            <a:fillRect/>
          </a:stretch>
        </p:blipFill>
        <p:spPr bwMode="auto">
          <a:xfrm>
            <a:off x="635000" y="6061075"/>
            <a:ext cx="3386667" cy="711200"/>
          </a:xfrm>
          <a:prstGeom prst="rect">
            <a:avLst/>
          </a:prstGeom>
          <a:noFill/>
          <a:ln w="9525">
            <a:noFill/>
            <a:miter lim="800000"/>
            <a:headEnd/>
            <a:tailEnd/>
          </a:ln>
        </p:spPr>
      </p:pic>
      <p:sp>
        <p:nvSpPr>
          <p:cNvPr id="36" name="Title 1"/>
          <p:cNvSpPr>
            <a:spLocks noGrp="1"/>
          </p:cNvSpPr>
          <p:nvPr>
            <p:ph type="title"/>
          </p:nvPr>
        </p:nvSpPr>
        <p:spPr>
          <a:xfrm>
            <a:off x="609600" y="-1842"/>
            <a:ext cx="10972800" cy="952242"/>
          </a:xfrm>
        </p:spPr>
        <p:txBody>
          <a:bodyPr>
            <a:normAutofit/>
          </a:bodyPr>
          <a:lstStyle>
            <a:lvl1pPr algn="l">
              <a:defRPr sz="32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6" name="Date Placeholder 3"/>
          <p:cNvSpPr>
            <a:spLocks noGrp="1"/>
          </p:cNvSpPr>
          <p:nvPr>
            <p:ph type="dt" sz="half" idx="10"/>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a:defRPr sz="1200">
                <a:solidFill>
                  <a:srgbClr val="CC9933"/>
                </a:solidFill>
                <a:latin typeface="Arial" pitchFamily="34" charset="0"/>
                <a:cs typeface="Arial" pitchFamily="34" charset="0"/>
              </a:defRPr>
            </a:lvl1pPr>
          </a:lstStyle>
          <a:p>
            <a:fld id="{807FF157-3563-465D-9FE7-71F957E782A7}" type="datetimeFigureOut">
              <a:rPr lang="en-US" smtClean="0"/>
              <a:t>11/7/2016</a:t>
            </a:fld>
            <a:endParaRPr lang="en-US"/>
          </a:p>
        </p:txBody>
      </p:sp>
      <p:sp>
        <p:nvSpPr>
          <p:cNvPr id="7" name="Footer Placeholder 4"/>
          <p:cNvSpPr>
            <a:spLocks noGrp="1"/>
          </p:cNvSpPr>
          <p:nvPr>
            <p:ph type="ftr" sz="quarter" idx="11"/>
          </p:nvPr>
        </p:nvSpPr>
        <p:spPr>
          <a:xfrm>
            <a:off x="4165600" y="6257926"/>
            <a:ext cx="2751667" cy="365125"/>
          </a:xfrm>
          <a:prstGeom prst="rect">
            <a:avLst/>
          </a:prstGeom>
        </p:spPr>
        <p:txBody>
          <a:bodyPr/>
          <a:lstStyle>
            <a:lvl1pPr algn="r" fontAlgn="auto">
              <a:spcBef>
                <a:spcPts val="0"/>
              </a:spcBef>
              <a:spcAft>
                <a:spcPts val="0"/>
              </a:spcAft>
              <a:defRPr sz="1200" smtClean="0">
                <a:solidFill>
                  <a:srgbClr val="CC9933"/>
                </a:solidFill>
                <a:latin typeface="Arial" pitchFamily="34" charset="0"/>
                <a:ea typeface="+mn-ea"/>
                <a:cs typeface="Arial" pitchFamily="34" charset="0"/>
              </a:defRPr>
            </a:lvl1pPr>
          </a:lstStyle>
          <a:p>
            <a:endParaRPr lang="en-US"/>
          </a:p>
        </p:txBody>
      </p:sp>
      <p:sp>
        <p:nvSpPr>
          <p:cNvPr id="8" name="Slide Number Placeholder 5"/>
          <p:cNvSpPr>
            <a:spLocks noGrp="1"/>
          </p:cNvSpPr>
          <p:nvPr>
            <p:ph type="sldNum" sz="quarter" idx="12"/>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a:defRPr sz="1200">
                <a:solidFill>
                  <a:srgbClr val="CC9933"/>
                </a:solidFill>
                <a:latin typeface="Arial" pitchFamily="34" charset="0"/>
                <a:cs typeface="Arial" pitchFamily="34" charset="0"/>
              </a:defRPr>
            </a:lvl1pPr>
          </a:lstStyle>
          <a:p>
            <a:fld id="{51AA7719-AFE3-4547-AE92-90A715E93671}" type="slidenum">
              <a:rPr lang="en-US" smtClean="0"/>
              <a:t>‹nr.›</a:t>
            </a:fld>
            <a:endParaRPr lang="en-US"/>
          </a:p>
        </p:txBody>
      </p:sp>
    </p:spTree>
    <p:extLst>
      <p:ext uri="{BB962C8B-B14F-4D97-AF65-F5344CB8AC3E}">
        <p14:creationId xmlns:p14="http://schemas.microsoft.com/office/powerpoint/2010/main" val="49950066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Hoofdstukslide lichtbrons">
    <p:bg>
      <p:bgPr>
        <a:solidFill>
          <a:schemeClr val="accent5"/>
        </a:solidFill>
        <a:effectLst/>
      </p:bgPr>
    </p:bg>
    <p:spTree>
      <p:nvGrpSpPr>
        <p:cNvPr id="1" name=""/>
        <p:cNvGrpSpPr/>
        <p:nvPr/>
      </p:nvGrpSpPr>
      <p:grpSpPr>
        <a:xfrm>
          <a:off x="0" y="0"/>
          <a:ext cx="0" cy="0"/>
          <a:chOff x="0" y="0"/>
          <a:chExt cx="0" cy="0"/>
        </a:xfrm>
      </p:grpSpPr>
      <p:sp>
        <p:nvSpPr>
          <p:cNvPr id="3" name="Freeform 7"/>
          <p:cNvSpPr>
            <a:spLocks/>
          </p:cNvSpPr>
          <p:nvPr/>
        </p:nvSpPr>
        <p:spPr bwMode="auto">
          <a:xfrm>
            <a:off x="5363634" y="1476375"/>
            <a:ext cx="6860117" cy="1695450"/>
          </a:xfrm>
          <a:custGeom>
            <a:avLst/>
            <a:gdLst>
              <a:gd name="T0" fmla="*/ 2161 w 2161"/>
              <a:gd name="T1" fmla="*/ 712 h 712"/>
              <a:gd name="T2" fmla="*/ 329 w 2161"/>
              <a:gd name="T3" fmla="*/ 712 h 712"/>
              <a:gd name="T4" fmla="*/ 0 w 2161"/>
              <a:gd name="T5" fmla="*/ 392 h 712"/>
              <a:gd name="T6" fmla="*/ 0 w 2161"/>
              <a:gd name="T7" fmla="*/ 0 h 712"/>
              <a:gd name="T8" fmla="*/ 2161 w 2161"/>
              <a:gd name="T9" fmla="*/ 0 h 712"/>
              <a:gd name="T10" fmla="*/ 2161 w 2161"/>
              <a:gd name="T11" fmla="*/ 712 h 7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1" h="712">
                <a:moveTo>
                  <a:pt x="2161" y="712"/>
                </a:moveTo>
                <a:lnTo>
                  <a:pt x="329" y="712"/>
                </a:lnTo>
                <a:lnTo>
                  <a:pt x="0" y="392"/>
                </a:lnTo>
                <a:lnTo>
                  <a:pt x="0" y="0"/>
                </a:lnTo>
                <a:lnTo>
                  <a:pt x="2161" y="0"/>
                </a:lnTo>
                <a:lnTo>
                  <a:pt x="2161" y="712"/>
                </a:lnTo>
                <a:close/>
              </a:path>
            </a:pathLst>
          </a:custGeom>
          <a:solidFill>
            <a:schemeClr val="bg1"/>
          </a:solidFill>
          <a:ln w="12700">
            <a:noFill/>
            <a:prstDash val="solid"/>
            <a:round/>
            <a:headEnd/>
            <a:tailEnd/>
          </a:ln>
        </p:spPr>
        <p:txBody>
          <a:bodyPr/>
          <a:lstStyle/>
          <a:p>
            <a:pPr fontAlgn="base">
              <a:spcBef>
                <a:spcPct val="0"/>
              </a:spcBef>
              <a:spcAft>
                <a:spcPct val="0"/>
              </a:spcAft>
            </a:pPr>
            <a:endParaRPr lang="nl-NL" sz="2400">
              <a:solidFill>
                <a:prstClr val="black"/>
              </a:solidFill>
              <a:latin typeface="Times New Roman" pitchFamily="18" charset="0"/>
            </a:endParaRPr>
          </a:p>
        </p:txBody>
      </p:sp>
      <p:sp>
        <p:nvSpPr>
          <p:cNvPr id="4" name="Rectangle 6"/>
          <p:cNvSpPr>
            <a:spLocks noChangeArrowheads="1"/>
          </p:cNvSpPr>
          <p:nvPr/>
        </p:nvSpPr>
        <p:spPr bwMode="auto">
          <a:xfrm>
            <a:off x="-2117" y="5924550"/>
            <a:ext cx="12192001" cy="933450"/>
          </a:xfrm>
          <a:prstGeom prst="rect">
            <a:avLst/>
          </a:prstGeom>
          <a:solidFill>
            <a:srgbClr val="FFFFFF">
              <a:alpha val="94901"/>
            </a:srgbClr>
          </a:solidFill>
          <a:ln w="12700">
            <a:noFill/>
            <a:miter lim="800000"/>
            <a:headEnd/>
            <a:tailEnd/>
          </a:ln>
        </p:spPr>
        <p:txBody>
          <a:bodyPr/>
          <a:lstStyle/>
          <a:p>
            <a:pPr fontAlgn="base">
              <a:spcBef>
                <a:spcPct val="0"/>
              </a:spcBef>
              <a:spcAft>
                <a:spcPct val="0"/>
              </a:spcAft>
            </a:pPr>
            <a:endParaRPr lang="nl-NL" sz="2400">
              <a:solidFill>
                <a:prstClr val="black"/>
              </a:solidFill>
              <a:latin typeface="Calibri" pitchFamily="34" charset="0"/>
              <a:cs typeface="ヒラギノ角ゴ Pro W3"/>
            </a:endParaRPr>
          </a:p>
        </p:txBody>
      </p:sp>
      <p:pic>
        <p:nvPicPr>
          <p:cNvPr id="5" name="Picture 5" descr="02-UTI_Basisvormen_powerpoint_03.png"/>
          <p:cNvPicPr>
            <a:picLocks noChangeAspect="1"/>
          </p:cNvPicPr>
          <p:nvPr/>
        </p:nvPicPr>
        <p:blipFill>
          <a:blip r:embed="rId2" cstate="print"/>
          <a:srcRect/>
          <a:stretch>
            <a:fillRect/>
          </a:stretch>
        </p:blipFill>
        <p:spPr bwMode="auto">
          <a:xfrm>
            <a:off x="635000" y="6061075"/>
            <a:ext cx="3386667" cy="711200"/>
          </a:xfrm>
          <a:prstGeom prst="rect">
            <a:avLst/>
          </a:prstGeom>
          <a:noFill/>
          <a:ln w="9525">
            <a:noFill/>
            <a:miter lim="800000"/>
            <a:headEnd/>
            <a:tailEnd/>
          </a:ln>
        </p:spPr>
      </p:pic>
      <p:sp>
        <p:nvSpPr>
          <p:cNvPr id="20" name="Text Placeholder 18"/>
          <p:cNvSpPr>
            <a:spLocks noGrp="1"/>
          </p:cNvSpPr>
          <p:nvPr>
            <p:ph type="body" sz="quarter" idx="13"/>
          </p:nvPr>
        </p:nvSpPr>
        <p:spPr>
          <a:xfrm>
            <a:off x="6296803" y="1963618"/>
            <a:ext cx="5848351" cy="1208134"/>
          </a:xfrm>
        </p:spPr>
        <p:txBody>
          <a:bodyPr>
            <a:normAutofit/>
          </a:bodyPr>
          <a:lstStyle>
            <a:lvl1pPr>
              <a:buFontTx/>
              <a:buNone/>
              <a:defRPr sz="3200">
                <a:solidFill>
                  <a:srgbClr val="003366"/>
                </a:solidFill>
                <a:latin typeface="Arial" pitchFamily="34" charset="0"/>
                <a:cs typeface="Arial" pitchFamily="34" charset="0"/>
              </a:defRPr>
            </a:lvl1pPr>
          </a:lstStyle>
          <a:p>
            <a:pPr lvl="0"/>
            <a:r>
              <a:rPr lang="en-US" smtClean="0"/>
              <a:t>Click to edit Master text styles</a:t>
            </a:r>
          </a:p>
        </p:txBody>
      </p:sp>
      <p:sp>
        <p:nvSpPr>
          <p:cNvPr id="6" name="Slide Number Placeholder 5"/>
          <p:cNvSpPr>
            <a:spLocks noGrp="1"/>
          </p:cNvSpPr>
          <p:nvPr>
            <p:ph type="sldNum" sz="quarter" idx="14"/>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a:defRPr sz="1200">
                <a:solidFill>
                  <a:srgbClr val="CC9933"/>
                </a:solidFill>
                <a:latin typeface="Arial" pitchFamily="34" charset="0"/>
                <a:cs typeface="Arial" pitchFamily="34" charset="0"/>
              </a:defRPr>
            </a:lvl1pPr>
          </a:lstStyle>
          <a:p>
            <a:pPr fontAlgn="base">
              <a:spcBef>
                <a:spcPct val="0"/>
              </a:spcBef>
              <a:spcAft>
                <a:spcPct val="0"/>
              </a:spcAft>
              <a:defRPr/>
            </a:pPr>
            <a:fld id="{9A7FF00D-E144-4A02-892C-5A47876D73DD}" type="slidenum">
              <a:rPr lang="en-GB" smtClean="0"/>
              <a:pPr fontAlgn="base">
                <a:spcBef>
                  <a:spcPct val="0"/>
                </a:spcBef>
                <a:spcAft>
                  <a:spcPct val="0"/>
                </a:spcAft>
                <a:defRPr/>
              </a:pPr>
              <a:t>‹nr.›</a:t>
            </a:fld>
            <a:endParaRPr lang="en-GB"/>
          </a:p>
        </p:txBody>
      </p:sp>
      <p:sp>
        <p:nvSpPr>
          <p:cNvPr id="7" name="Footer Placeholder 4"/>
          <p:cNvSpPr>
            <a:spLocks noGrp="1"/>
          </p:cNvSpPr>
          <p:nvPr>
            <p:ph type="ftr" sz="quarter" idx="15"/>
          </p:nvPr>
        </p:nvSpPr>
        <p:spPr>
          <a:xfrm>
            <a:off x="4165600" y="6257926"/>
            <a:ext cx="2751667" cy="365125"/>
          </a:xfrm>
          <a:prstGeom prst="rect">
            <a:avLst/>
          </a:prstGeom>
        </p:spPr>
        <p:txBody>
          <a:bodyPr/>
          <a:lstStyle>
            <a:lvl1pPr algn="r" fontAlgn="auto">
              <a:spcBef>
                <a:spcPts val="0"/>
              </a:spcBef>
              <a:spcAft>
                <a:spcPts val="0"/>
              </a:spcAft>
              <a:defRPr sz="1200" smtClean="0">
                <a:solidFill>
                  <a:srgbClr val="CC9933"/>
                </a:solidFill>
                <a:latin typeface="Arial" pitchFamily="34" charset="0"/>
                <a:ea typeface="+mn-ea"/>
                <a:cs typeface="Arial" pitchFamily="34" charset="0"/>
              </a:defRPr>
            </a:lvl1pPr>
          </a:lstStyle>
          <a:p>
            <a:endParaRPr lang="nl-NL" dirty="0"/>
          </a:p>
        </p:txBody>
      </p:sp>
      <p:sp>
        <p:nvSpPr>
          <p:cNvPr id="8" name="Date Placeholder 3"/>
          <p:cNvSpPr>
            <a:spLocks noGrp="1"/>
          </p:cNvSpPr>
          <p:nvPr>
            <p:ph type="dt" sz="half" idx="16"/>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a:defRPr sz="1200">
                <a:solidFill>
                  <a:srgbClr val="CC9933"/>
                </a:solidFill>
                <a:latin typeface="Arial" pitchFamily="34" charset="0"/>
                <a:cs typeface="Arial" pitchFamily="34" charset="0"/>
              </a:defRPr>
            </a:lvl1pPr>
          </a:lstStyle>
          <a:p>
            <a:pPr fontAlgn="base">
              <a:spcBef>
                <a:spcPct val="0"/>
              </a:spcBef>
              <a:spcAft>
                <a:spcPct val="0"/>
              </a:spcAft>
              <a:defRPr/>
            </a:pPr>
            <a:endParaRPr lang="en-GB"/>
          </a:p>
        </p:txBody>
      </p:sp>
    </p:spTree>
    <p:extLst>
      <p:ext uri="{BB962C8B-B14F-4D97-AF65-F5344CB8AC3E}">
        <p14:creationId xmlns:p14="http://schemas.microsoft.com/office/powerpoint/2010/main" val="424730558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Hoofdstukslide lichtgroen">
    <p:bg>
      <p:bgPr>
        <a:solidFill>
          <a:schemeClr val="accent6"/>
        </a:solidFill>
        <a:effectLst/>
      </p:bgPr>
    </p:bg>
    <p:spTree>
      <p:nvGrpSpPr>
        <p:cNvPr id="1" name=""/>
        <p:cNvGrpSpPr/>
        <p:nvPr/>
      </p:nvGrpSpPr>
      <p:grpSpPr>
        <a:xfrm>
          <a:off x="0" y="0"/>
          <a:ext cx="0" cy="0"/>
          <a:chOff x="0" y="0"/>
          <a:chExt cx="0" cy="0"/>
        </a:xfrm>
      </p:grpSpPr>
      <p:sp>
        <p:nvSpPr>
          <p:cNvPr id="3" name="Freeform 7"/>
          <p:cNvSpPr>
            <a:spLocks/>
          </p:cNvSpPr>
          <p:nvPr/>
        </p:nvSpPr>
        <p:spPr bwMode="auto">
          <a:xfrm>
            <a:off x="5363634" y="1476375"/>
            <a:ext cx="6860117" cy="1695450"/>
          </a:xfrm>
          <a:custGeom>
            <a:avLst/>
            <a:gdLst>
              <a:gd name="T0" fmla="*/ 2161 w 2161"/>
              <a:gd name="T1" fmla="*/ 712 h 712"/>
              <a:gd name="T2" fmla="*/ 329 w 2161"/>
              <a:gd name="T3" fmla="*/ 712 h 712"/>
              <a:gd name="T4" fmla="*/ 0 w 2161"/>
              <a:gd name="T5" fmla="*/ 392 h 712"/>
              <a:gd name="T6" fmla="*/ 0 w 2161"/>
              <a:gd name="T7" fmla="*/ 0 h 712"/>
              <a:gd name="T8" fmla="*/ 2161 w 2161"/>
              <a:gd name="T9" fmla="*/ 0 h 712"/>
              <a:gd name="T10" fmla="*/ 2161 w 2161"/>
              <a:gd name="T11" fmla="*/ 712 h 7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1" h="712">
                <a:moveTo>
                  <a:pt x="2161" y="712"/>
                </a:moveTo>
                <a:lnTo>
                  <a:pt x="329" y="712"/>
                </a:lnTo>
                <a:lnTo>
                  <a:pt x="0" y="392"/>
                </a:lnTo>
                <a:lnTo>
                  <a:pt x="0" y="0"/>
                </a:lnTo>
                <a:lnTo>
                  <a:pt x="2161" y="0"/>
                </a:lnTo>
                <a:lnTo>
                  <a:pt x="2161" y="712"/>
                </a:lnTo>
                <a:close/>
              </a:path>
            </a:pathLst>
          </a:custGeom>
          <a:solidFill>
            <a:schemeClr val="bg1"/>
          </a:solidFill>
          <a:ln w="12700">
            <a:noFill/>
            <a:prstDash val="solid"/>
            <a:round/>
            <a:headEnd/>
            <a:tailEnd/>
          </a:ln>
        </p:spPr>
        <p:txBody>
          <a:bodyPr/>
          <a:lstStyle/>
          <a:p>
            <a:pPr fontAlgn="base">
              <a:spcBef>
                <a:spcPct val="0"/>
              </a:spcBef>
              <a:spcAft>
                <a:spcPct val="0"/>
              </a:spcAft>
            </a:pPr>
            <a:endParaRPr lang="nl-NL" sz="2400">
              <a:solidFill>
                <a:prstClr val="black"/>
              </a:solidFill>
              <a:latin typeface="Times New Roman" pitchFamily="18" charset="0"/>
            </a:endParaRPr>
          </a:p>
        </p:txBody>
      </p:sp>
      <p:sp>
        <p:nvSpPr>
          <p:cNvPr id="4" name="Rectangle 6"/>
          <p:cNvSpPr>
            <a:spLocks noChangeArrowheads="1"/>
          </p:cNvSpPr>
          <p:nvPr/>
        </p:nvSpPr>
        <p:spPr bwMode="auto">
          <a:xfrm>
            <a:off x="-2117" y="5924550"/>
            <a:ext cx="12192001" cy="933450"/>
          </a:xfrm>
          <a:prstGeom prst="rect">
            <a:avLst/>
          </a:prstGeom>
          <a:solidFill>
            <a:srgbClr val="FFFFFF">
              <a:alpha val="94901"/>
            </a:srgbClr>
          </a:solidFill>
          <a:ln w="12700">
            <a:noFill/>
            <a:miter lim="800000"/>
            <a:headEnd/>
            <a:tailEnd/>
          </a:ln>
        </p:spPr>
        <p:txBody>
          <a:bodyPr/>
          <a:lstStyle/>
          <a:p>
            <a:pPr fontAlgn="base">
              <a:spcBef>
                <a:spcPct val="0"/>
              </a:spcBef>
              <a:spcAft>
                <a:spcPct val="0"/>
              </a:spcAft>
            </a:pPr>
            <a:endParaRPr lang="nl-NL" sz="2400">
              <a:solidFill>
                <a:prstClr val="black"/>
              </a:solidFill>
              <a:latin typeface="Calibri" pitchFamily="34" charset="0"/>
              <a:cs typeface="ヒラギノ角ゴ Pro W3"/>
            </a:endParaRPr>
          </a:p>
        </p:txBody>
      </p:sp>
      <p:pic>
        <p:nvPicPr>
          <p:cNvPr id="5" name="Picture 5" descr="02-UTI_Basisvormen_powerpoint_03.png"/>
          <p:cNvPicPr>
            <a:picLocks noChangeAspect="1"/>
          </p:cNvPicPr>
          <p:nvPr/>
        </p:nvPicPr>
        <p:blipFill>
          <a:blip r:embed="rId2" cstate="print"/>
          <a:srcRect/>
          <a:stretch>
            <a:fillRect/>
          </a:stretch>
        </p:blipFill>
        <p:spPr bwMode="auto">
          <a:xfrm>
            <a:off x="635000" y="6061075"/>
            <a:ext cx="3386667" cy="711200"/>
          </a:xfrm>
          <a:prstGeom prst="rect">
            <a:avLst/>
          </a:prstGeom>
          <a:noFill/>
          <a:ln w="9525">
            <a:noFill/>
            <a:miter lim="800000"/>
            <a:headEnd/>
            <a:tailEnd/>
          </a:ln>
        </p:spPr>
      </p:pic>
      <p:sp>
        <p:nvSpPr>
          <p:cNvPr id="20" name="Text Placeholder 18"/>
          <p:cNvSpPr>
            <a:spLocks noGrp="1"/>
          </p:cNvSpPr>
          <p:nvPr>
            <p:ph type="body" sz="quarter" idx="13"/>
          </p:nvPr>
        </p:nvSpPr>
        <p:spPr>
          <a:xfrm>
            <a:off x="6296803" y="1963618"/>
            <a:ext cx="5848351" cy="1208134"/>
          </a:xfrm>
        </p:spPr>
        <p:txBody>
          <a:bodyPr>
            <a:normAutofit/>
          </a:bodyPr>
          <a:lstStyle>
            <a:lvl1pPr>
              <a:buFontTx/>
              <a:buNone/>
              <a:defRPr sz="3200">
                <a:solidFill>
                  <a:srgbClr val="003366"/>
                </a:solidFill>
                <a:latin typeface="Arial" pitchFamily="34" charset="0"/>
                <a:cs typeface="Arial" pitchFamily="34" charset="0"/>
              </a:defRPr>
            </a:lvl1pPr>
          </a:lstStyle>
          <a:p>
            <a:pPr lvl="0"/>
            <a:r>
              <a:rPr lang="en-US" smtClean="0"/>
              <a:t>Click to edit Master text styles</a:t>
            </a:r>
          </a:p>
        </p:txBody>
      </p:sp>
      <p:sp>
        <p:nvSpPr>
          <p:cNvPr id="6" name="Slide Number Placeholder 5"/>
          <p:cNvSpPr>
            <a:spLocks noGrp="1"/>
          </p:cNvSpPr>
          <p:nvPr>
            <p:ph type="sldNum" sz="quarter" idx="14"/>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a:defRPr sz="1200">
                <a:solidFill>
                  <a:srgbClr val="CC9933"/>
                </a:solidFill>
                <a:latin typeface="Arial" pitchFamily="34" charset="0"/>
                <a:cs typeface="Arial" pitchFamily="34" charset="0"/>
              </a:defRPr>
            </a:lvl1pPr>
          </a:lstStyle>
          <a:p>
            <a:pPr fontAlgn="base">
              <a:spcBef>
                <a:spcPct val="0"/>
              </a:spcBef>
              <a:spcAft>
                <a:spcPct val="0"/>
              </a:spcAft>
              <a:defRPr/>
            </a:pPr>
            <a:fld id="{9A7FF00D-E144-4A02-892C-5A47876D73DD}" type="slidenum">
              <a:rPr lang="en-GB" smtClean="0"/>
              <a:pPr fontAlgn="base">
                <a:spcBef>
                  <a:spcPct val="0"/>
                </a:spcBef>
                <a:spcAft>
                  <a:spcPct val="0"/>
                </a:spcAft>
                <a:defRPr/>
              </a:pPr>
              <a:t>‹nr.›</a:t>
            </a:fld>
            <a:endParaRPr lang="en-GB"/>
          </a:p>
        </p:txBody>
      </p:sp>
      <p:sp>
        <p:nvSpPr>
          <p:cNvPr id="7" name="Footer Placeholder 4"/>
          <p:cNvSpPr>
            <a:spLocks noGrp="1"/>
          </p:cNvSpPr>
          <p:nvPr>
            <p:ph type="ftr" sz="quarter" idx="15"/>
          </p:nvPr>
        </p:nvSpPr>
        <p:spPr>
          <a:xfrm>
            <a:off x="4165600" y="6257926"/>
            <a:ext cx="2751667" cy="365125"/>
          </a:xfrm>
          <a:prstGeom prst="rect">
            <a:avLst/>
          </a:prstGeom>
        </p:spPr>
        <p:txBody>
          <a:bodyPr/>
          <a:lstStyle>
            <a:lvl1pPr algn="r" fontAlgn="auto">
              <a:spcBef>
                <a:spcPts val="0"/>
              </a:spcBef>
              <a:spcAft>
                <a:spcPts val="0"/>
              </a:spcAft>
              <a:defRPr sz="1200" smtClean="0">
                <a:solidFill>
                  <a:srgbClr val="CC9933"/>
                </a:solidFill>
                <a:latin typeface="Arial" pitchFamily="34" charset="0"/>
                <a:ea typeface="+mn-ea"/>
                <a:cs typeface="Arial" pitchFamily="34" charset="0"/>
              </a:defRPr>
            </a:lvl1pPr>
          </a:lstStyle>
          <a:p>
            <a:endParaRPr lang="nl-NL" dirty="0"/>
          </a:p>
        </p:txBody>
      </p:sp>
      <p:sp>
        <p:nvSpPr>
          <p:cNvPr id="8" name="Date Placeholder 3"/>
          <p:cNvSpPr>
            <a:spLocks noGrp="1"/>
          </p:cNvSpPr>
          <p:nvPr>
            <p:ph type="dt" sz="half" idx="16"/>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a:defRPr sz="1200">
                <a:solidFill>
                  <a:srgbClr val="CC9933"/>
                </a:solidFill>
                <a:latin typeface="Arial" pitchFamily="34" charset="0"/>
                <a:cs typeface="Arial" pitchFamily="34" charset="0"/>
              </a:defRPr>
            </a:lvl1pPr>
          </a:lstStyle>
          <a:p>
            <a:pPr fontAlgn="base">
              <a:spcBef>
                <a:spcPct val="0"/>
              </a:spcBef>
              <a:spcAft>
                <a:spcPct val="0"/>
              </a:spcAft>
              <a:defRPr/>
            </a:pPr>
            <a:endParaRPr lang="en-GB"/>
          </a:p>
        </p:txBody>
      </p:sp>
    </p:spTree>
    <p:extLst>
      <p:ext uri="{BB962C8B-B14F-4D97-AF65-F5344CB8AC3E}">
        <p14:creationId xmlns:p14="http://schemas.microsoft.com/office/powerpoint/2010/main" val="275798691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Blanco">
    <p:spTree>
      <p:nvGrpSpPr>
        <p:cNvPr id="1" name=""/>
        <p:cNvGrpSpPr/>
        <p:nvPr/>
      </p:nvGrpSpPr>
      <p:grpSpPr>
        <a:xfrm>
          <a:off x="0" y="0"/>
          <a:ext cx="0" cy="0"/>
          <a:chOff x="0" y="0"/>
          <a:chExt cx="0" cy="0"/>
        </a:xfrm>
      </p:grpSpPr>
      <p:sp>
        <p:nvSpPr>
          <p:cNvPr id="3" name="Freeform 2"/>
          <p:cNvSpPr>
            <a:spLocks/>
          </p:cNvSpPr>
          <p:nvPr/>
        </p:nvSpPr>
        <p:spPr bwMode="auto">
          <a:xfrm>
            <a:off x="0" y="1"/>
            <a:ext cx="12192000" cy="950913"/>
          </a:xfrm>
          <a:custGeom>
            <a:avLst/>
            <a:gdLst/>
            <a:ahLst/>
            <a:cxnLst>
              <a:cxn ang="0">
                <a:pos x="0" y="208"/>
              </a:cxn>
              <a:cxn ang="0">
                <a:pos x="0" y="0"/>
              </a:cxn>
              <a:cxn ang="0">
                <a:pos x="3841" y="0"/>
              </a:cxn>
              <a:cxn ang="0">
                <a:pos x="3841" y="400"/>
              </a:cxn>
              <a:cxn ang="0">
                <a:pos x="184" y="400"/>
              </a:cxn>
              <a:cxn ang="0">
                <a:pos x="0" y="208"/>
              </a:cxn>
            </a:cxnLst>
            <a:rect l="0" t="0" r="r" b="b"/>
            <a:pathLst>
              <a:path w="3841" h="400">
                <a:moveTo>
                  <a:pt x="0" y="208"/>
                </a:moveTo>
                <a:lnTo>
                  <a:pt x="0" y="0"/>
                </a:lnTo>
                <a:lnTo>
                  <a:pt x="3841" y="0"/>
                </a:lnTo>
                <a:lnTo>
                  <a:pt x="3841" y="400"/>
                </a:lnTo>
                <a:lnTo>
                  <a:pt x="184" y="400"/>
                </a:lnTo>
                <a:lnTo>
                  <a:pt x="0" y="208"/>
                </a:lnTo>
                <a:close/>
              </a:path>
            </a:pathLst>
          </a:custGeom>
          <a:solidFill>
            <a:schemeClr val="accent4"/>
          </a:solidFill>
          <a:ln w="12700">
            <a:noFill/>
            <a:prstDash val="solid"/>
            <a:round/>
            <a:headEnd/>
            <a:tailEnd/>
          </a:ln>
        </p:spPr>
        <p:txBody>
          <a:bodyPr/>
          <a:lstStyle/>
          <a:p>
            <a:pPr>
              <a:defRPr/>
            </a:pPr>
            <a:endParaRPr lang="en-US" sz="2400">
              <a:solidFill>
                <a:prstClr val="black"/>
              </a:solidFill>
            </a:endParaRPr>
          </a:p>
        </p:txBody>
      </p:sp>
      <p:pic>
        <p:nvPicPr>
          <p:cNvPr id="4" name="Picture 4" descr="02-UTI_Basisvormen_powerpoint_03.png"/>
          <p:cNvPicPr>
            <a:picLocks noChangeAspect="1"/>
          </p:cNvPicPr>
          <p:nvPr/>
        </p:nvPicPr>
        <p:blipFill>
          <a:blip r:embed="rId2" cstate="print"/>
          <a:srcRect/>
          <a:stretch>
            <a:fillRect/>
          </a:stretch>
        </p:blipFill>
        <p:spPr bwMode="auto">
          <a:xfrm>
            <a:off x="635000" y="6061075"/>
            <a:ext cx="3386667" cy="711200"/>
          </a:xfrm>
          <a:prstGeom prst="rect">
            <a:avLst/>
          </a:prstGeom>
          <a:noFill/>
          <a:ln w="9525">
            <a:noFill/>
            <a:miter lim="800000"/>
            <a:headEnd/>
            <a:tailEnd/>
          </a:ln>
        </p:spPr>
      </p:pic>
      <p:sp>
        <p:nvSpPr>
          <p:cNvPr id="7" name="Title 1"/>
          <p:cNvSpPr>
            <a:spLocks noGrp="1"/>
          </p:cNvSpPr>
          <p:nvPr>
            <p:ph type="title"/>
          </p:nvPr>
        </p:nvSpPr>
        <p:spPr>
          <a:xfrm>
            <a:off x="609600" y="-1842"/>
            <a:ext cx="10972800" cy="952242"/>
          </a:xfrm>
        </p:spPr>
        <p:txBody>
          <a:bodyPr>
            <a:normAutofit/>
          </a:bodyPr>
          <a:lstStyle>
            <a:lvl1pPr algn="l">
              <a:defRPr sz="32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5" name="Footer Placeholder 4"/>
          <p:cNvSpPr>
            <a:spLocks noGrp="1"/>
          </p:cNvSpPr>
          <p:nvPr>
            <p:ph type="ftr" sz="quarter" idx="10"/>
          </p:nvPr>
        </p:nvSpPr>
        <p:spPr>
          <a:xfrm>
            <a:off x="4165600" y="6257926"/>
            <a:ext cx="2751667" cy="365125"/>
          </a:xfrm>
          <a:prstGeom prst="rect">
            <a:avLst/>
          </a:prstGeom>
        </p:spPr>
        <p:txBody>
          <a:bodyPr/>
          <a:lstStyle>
            <a:lvl1pPr algn="r" fontAlgn="auto">
              <a:spcBef>
                <a:spcPts val="0"/>
              </a:spcBef>
              <a:spcAft>
                <a:spcPts val="0"/>
              </a:spcAft>
              <a:defRPr sz="1200" smtClean="0">
                <a:solidFill>
                  <a:srgbClr val="CC9933"/>
                </a:solidFill>
                <a:latin typeface="Arial" pitchFamily="34" charset="0"/>
                <a:ea typeface="+mn-ea"/>
                <a:cs typeface="Arial" pitchFamily="34" charset="0"/>
              </a:defRPr>
            </a:lvl1pPr>
          </a:lstStyle>
          <a:p>
            <a:endParaRPr lang="nl-NL" dirty="0"/>
          </a:p>
        </p:txBody>
      </p:sp>
      <p:sp>
        <p:nvSpPr>
          <p:cNvPr id="6" name="Slide Number Placeholder 5"/>
          <p:cNvSpPr>
            <a:spLocks noGrp="1"/>
          </p:cNvSpPr>
          <p:nvPr>
            <p:ph type="sldNum" sz="quarter" idx="11"/>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a:defRPr sz="1200">
                <a:solidFill>
                  <a:srgbClr val="CC9933"/>
                </a:solidFill>
                <a:latin typeface="Arial" pitchFamily="34" charset="0"/>
                <a:cs typeface="Arial" pitchFamily="34" charset="0"/>
              </a:defRPr>
            </a:lvl1pPr>
          </a:lstStyle>
          <a:p>
            <a:pPr fontAlgn="base">
              <a:spcBef>
                <a:spcPct val="0"/>
              </a:spcBef>
              <a:spcAft>
                <a:spcPct val="0"/>
              </a:spcAft>
              <a:defRPr/>
            </a:pPr>
            <a:fld id="{9A7FF00D-E144-4A02-892C-5A47876D73DD}" type="slidenum">
              <a:rPr lang="en-GB" smtClean="0"/>
              <a:pPr fontAlgn="base">
                <a:spcBef>
                  <a:spcPct val="0"/>
                </a:spcBef>
                <a:spcAft>
                  <a:spcPct val="0"/>
                </a:spcAft>
                <a:defRPr/>
              </a:pPr>
              <a:t>‹nr.›</a:t>
            </a:fld>
            <a:endParaRPr lang="en-GB"/>
          </a:p>
        </p:txBody>
      </p:sp>
      <p:sp>
        <p:nvSpPr>
          <p:cNvPr id="8" name="Date Placeholder 3"/>
          <p:cNvSpPr>
            <a:spLocks noGrp="1"/>
          </p:cNvSpPr>
          <p:nvPr>
            <p:ph type="dt" sz="half" idx="12"/>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a:defRPr sz="1200">
                <a:solidFill>
                  <a:srgbClr val="CC9933"/>
                </a:solidFill>
                <a:latin typeface="Arial" pitchFamily="34" charset="0"/>
                <a:cs typeface="Arial" pitchFamily="34" charset="0"/>
              </a:defRPr>
            </a:lvl1pPr>
          </a:lstStyle>
          <a:p>
            <a:pPr fontAlgn="base">
              <a:spcBef>
                <a:spcPct val="0"/>
              </a:spcBef>
              <a:spcAft>
                <a:spcPct val="0"/>
              </a:spcAft>
              <a:defRPr/>
            </a:pPr>
            <a:endParaRPr lang="en-GB"/>
          </a:p>
        </p:txBody>
      </p:sp>
    </p:spTree>
    <p:extLst>
      <p:ext uri="{BB962C8B-B14F-4D97-AF65-F5344CB8AC3E}">
        <p14:creationId xmlns:p14="http://schemas.microsoft.com/office/powerpoint/2010/main" val="219702144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914400" y="2057400"/>
            <a:ext cx="508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6197600" y="2057400"/>
            <a:ext cx="508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Rectangle 7"/>
          <p:cNvSpPr>
            <a:spLocks noGrp="1" noChangeArrowheads="1"/>
          </p:cNvSpPr>
          <p:nvPr>
            <p:ph type="dt" sz="half" idx="10"/>
          </p:nvPr>
        </p:nvSpPr>
        <p:spPr>
          <a:xfrm>
            <a:off x="914400" y="6248400"/>
            <a:ext cx="2540000" cy="457200"/>
          </a:xfrm>
          <a:prstGeom prst="rect">
            <a:avLst/>
          </a:prstGeom>
          <a:ln/>
        </p:spPr>
        <p:txBody>
          <a:bodyPr/>
          <a:lstStyle>
            <a:lvl1pPr>
              <a:defRPr/>
            </a:lvl1pPr>
          </a:lstStyle>
          <a:p>
            <a:pPr fontAlgn="base">
              <a:spcBef>
                <a:spcPct val="0"/>
              </a:spcBef>
              <a:spcAft>
                <a:spcPct val="0"/>
              </a:spcAft>
              <a:defRPr/>
            </a:pPr>
            <a:endParaRPr lang="en-GB" sz="2400">
              <a:solidFill>
                <a:prstClr val="black"/>
              </a:solidFill>
              <a:latin typeface="Times New Roman" pitchFamily="18" charset="0"/>
            </a:endParaRPr>
          </a:p>
        </p:txBody>
      </p:sp>
      <p:sp>
        <p:nvSpPr>
          <p:cNvPr id="6" name="Rectangle 8"/>
          <p:cNvSpPr>
            <a:spLocks noGrp="1" noChangeArrowheads="1"/>
          </p:cNvSpPr>
          <p:nvPr>
            <p:ph type="sldNum" sz="quarter" idx="11"/>
          </p:nvPr>
        </p:nvSpPr>
        <p:spPr>
          <a:xfrm>
            <a:off x="8737600" y="6248400"/>
            <a:ext cx="2540000" cy="457200"/>
          </a:xfrm>
          <a:prstGeom prst="rect">
            <a:avLst/>
          </a:prstGeom>
          <a:ln/>
        </p:spPr>
        <p:txBody>
          <a:bodyPr/>
          <a:lstStyle>
            <a:lvl1pPr>
              <a:defRPr/>
            </a:lvl1pPr>
          </a:lstStyle>
          <a:p>
            <a:pPr fontAlgn="base">
              <a:spcBef>
                <a:spcPct val="0"/>
              </a:spcBef>
              <a:spcAft>
                <a:spcPct val="0"/>
              </a:spcAft>
              <a:defRPr/>
            </a:pPr>
            <a:fld id="{A9C286D6-8737-4CAD-8DA0-1DE4C7116836}" type="slidenum">
              <a:rPr lang="en-GB" sz="2400">
                <a:solidFill>
                  <a:prstClr val="black"/>
                </a:solidFill>
                <a:latin typeface="Times New Roman" pitchFamily="18" charset="0"/>
              </a:rPr>
              <a:pPr fontAlgn="base">
                <a:spcBef>
                  <a:spcPct val="0"/>
                </a:spcBef>
                <a:spcAft>
                  <a:spcPct val="0"/>
                </a:spcAft>
                <a:defRPr/>
              </a:pPr>
              <a:t>‹nr.›</a:t>
            </a:fld>
            <a:endParaRPr lang="en-GB" sz="2400">
              <a:solidFill>
                <a:prstClr val="black"/>
              </a:solidFill>
              <a:latin typeface="Times New Roman" pitchFamily="18" charset="0"/>
            </a:endParaRPr>
          </a:p>
        </p:txBody>
      </p:sp>
    </p:spTree>
    <p:extLst>
      <p:ext uri="{BB962C8B-B14F-4D97-AF65-F5344CB8AC3E}">
        <p14:creationId xmlns:p14="http://schemas.microsoft.com/office/powerpoint/2010/main" val="996453455"/>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dgm">
  <p:cSld name="Titel en diagram of organigram">
    <p:spTree>
      <p:nvGrpSpPr>
        <p:cNvPr id="1" name=""/>
        <p:cNvGrpSpPr/>
        <p:nvPr/>
      </p:nvGrpSpPr>
      <p:grpSpPr>
        <a:xfrm>
          <a:off x="0" y="0"/>
          <a:ext cx="0" cy="0"/>
          <a:chOff x="0" y="0"/>
          <a:chExt cx="0" cy="0"/>
        </a:xfrm>
      </p:grpSpPr>
      <p:sp>
        <p:nvSpPr>
          <p:cNvPr id="2" name="Titel 1"/>
          <p:cNvSpPr>
            <a:spLocks noGrp="1"/>
          </p:cNvSpPr>
          <p:nvPr>
            <p:ph type="title"/>
          </p:nvPr>
        </p:nvSpPr>
        <p:spPr>
          <a:xfrm>
            <a:off x="914400" y="1271588"/>
            <a:ext cx="10363200" cy="633412"/>
          </a:xfrm>
        </p:spPr>
        <p:txBody>
          <a:bodyPr/>
          <a:lstStyle/>
          <a:p>
            <a:r>
              <a:rPr lang="nl-NL" smtClean="0"/>
              <a:t>Klik om de stijl te bewerken</a:t>
            </a:r>
            <a:endParaRPr lang="nl-NL"/>
          </a:p>
        </p:txBody>
      </p:sp>
      <p:sp>
        <p:nvSpPr>
          <p:cNvPr id="3" name="Tijdelijke aanduiding voor SmartArt 2"/>
          <p:cNvSpPr>
            <a:spLocks noGrp="1"/>
          </p:cNvSpPr>
          <p:nvPr>
            <p:ph type="dgm" idx="1"/>
          </p:nvPr>
        </p:nvSpPr>
        <p:spPr>
          <a:xfrm>
            <a:off x="914400" y="2057400"/>
            <a:ext cx="10363200" cy="4038600"/>
          </a:xfrm>
        </p:spPr>
        <p:txBody>
          <a:bodyPr/>
          <a:lstStyle/>
          <a:p>
            <a:pPr lvl="0"/>
            <a:endParaRPr lang="nl-NL" noProof="0" smtClean="0"/>
          </a:p>
        </p:txBody>
      </p:sp>
      <p:sp>
        <p:nvSpPr>
          <p:cNvPr id="4" name="Rectangle 7"/>
          <p:cNvSpPr>
            <a:spLocks noGrp="1" noChangeArrowheads="1"/>
          </p:cNvSpPr>
          <p:nvPr>
            <p:ph type="dt" sz="half" idx="10"/>
          </p:nvPr>
        </p:nvSpPr>
        <p:spPr>
          <a:xfrm>
            <a:off x="914400" y="6248400"/>
            <a:ext cx="2540000" cy="457200"/>
          </a:xfrm>
          <a:prstGeom prst="rect">
            <a:avLst/>
          </a:prstGeom>
          <a:ln/>
        </p:spPr>
        <p:txBody>
          <a:bodyPr/>
          <a:lstStyle>
            <a:lvl1pPr>
              <a:defRPr/>
            </a:lvl1pPr>
          </a:lstStyle>
          <a:p>
            <a:pPr fontAlgn="base">
              <a:spcBef>
                <a:spcPct val="0"/>
              </a:spcBef>
              <a:spcAft>
                <a:spcPct val="0"/>
              </a:spcAft>
              <a:defRPr/>
            </a:pPr>
            <a:endParaRPr lang="en-GB" sz="2400">
              <a:solidFill>
                <a:prstClr val="black"/>
              </a:solidFill>
              <a:latin typeface="Times New Roman" pitchFamily="18" charset="0"/>
            </a:endParaRPr>
          </a:p>
        </p:txBody>
      </p:sp>
      <p:sp>
        <p:nvSpPr>
          <p:cNvPr id="5" name="Rectangle 8"/>
          <p:cNvSpPr>
            <a:spLocks noGrp="1" noChangeArrowheads="1"/>
          </p:cNvSpPr>
          <p:nvPr>
            <p:ph type="sldNum" sz="quarter" idx="11"/>
          </p:nvPr>
        </p:nvSpPr>
        <p:spPr>
          <a:xfrm>
            <a:off x="8737600" y="6248400"/>
            <a:ext cx="2540000" cy="457200"/>
          </a:xfrm>
          <a:prstGeom prst="rect">
            <a:avLst/>
          </a:prstGeom>
          <a:ln/>
        </p:spPr>
        <p:txBody>
          <a:bodyPr/>
          <a:lstStyle>
            <a:lvl1pPr>
              <a:defRPr/>
            </a:lvl1pPr>
          </a:lstStyle>
          <a:p>
            <a:pPr fontAlgn="base">
              <a:spcBef>
                <a:spcPct val="0"/>
              </a:spcBef>
              <a:spcAft>
                <a:spcPct val="0"/>
              </a:spcAft>
              <a:defRPr/>
            </a:pPr>
            <a:fld id="{4E372BA4-5243-4F54-BA40-54CB99883591}" type="slidenum">
              <a:rPr lang="en-GB" sz="2400">
                <a:solidFill>
                  <a:prstClr val="black"/>
                </a:solidFill>
                <a:latin typeface="Times New Roman" pitchFamily="18" charset="0"/>
              </a:rPr>
              <a:pPr fontAlgn="base">
                <a:spcBef>
                  <a:spcPct val="0"/>
                </a:spcBef>
                <a:spcAft>
                  <a:spcPct val="0"/>
                </a:spcAft>
                <a:defRPr/>
              </a:pPr>
              <a:t>‹nr.›</a:t>
            </a:fld>
            <a:endParaRPr lang="en-GB" sz="2400">
              <a:solidFill>
                <a:prstClr val="black"/>
              </a:solidFill>
              <a:latin typeface="Times New Roman" pitchFamily="18" charset="0"/>
            </a:endParaRPr>
          </a:p>
        </p:txBody>
      </p:sp>
    </p:spTree>
    <p:extLst>
      <p:ext uri="{BB962C8B-B14F-4D97-AF65-F5344CB8AC3E}">
        <p14:creationId xmlns:p14="http://schemas.microsoft.com/office/powerpoint/2010/main" val="3447021240"/>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grpSp>
        <p:nvGrpSpPr>
          <p:cNvPr id="4" name="Group 2"/>
          <p:cNvGrpSpPr>
            <a:grpSpLocks/>
          </p:cNvGrpSpPr>
          <p:nvPr/>
        </p:nvGrpSpPr>
        <p:grpSpPr bwMode="auto">
          <a:xfrm>
            <a:off x="948267" y="211139"/>
            <a:ext cx="10295467" cy="841375"/>
            <a:chOff x="485" y="142"/>
            <a:chExt cx="5270" cy="530"/>
          </a:xfrm>
        </p:grpSpPr>
        <p:sp>
          <p:nvSpPr>
            <p:cNvPr id="5" name="Line 3"/>
            <p:cNvSpPr>
              <a:spLocks noChangeShapeType="1"/>
            </p:cNvSpPr>
            <p:nvPr/>
          </p:nvSpPr>
          <p:spPr bwMode="black">
            <a:xfrm>
              <a:off x="485" y="672"/>
              <a:ext cx="527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latin typeface="Times New Roman" panose="02020603050405020304" pitchFamily="18" charset="0"/>
                <a:cs typeface="Arial" panose="020B0604020202020204" pitchFamily="34" charset="0"/>
              </a:endParaRPr>
            </a:p>
          </p:txBody>
        </p:sp>
        <p:pic>
          <p:nvPicPr>
            <p:cNvPr id="6" name="Picture 4" descr="1#UvT_PMS"/>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gray">
            <a:xfrm>
              <a:off x="2216" y="142"/>
              <a:ext cx="1816"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25" name="Rectangle 5"/>
          <p:cNvSpPr>
            <a:spLocks noGrp="1" noChangeArrowheads="1"/>
          </p:cNvSpPr>
          <p:nvPr>
            <p:ph type="ctrTitle"/>
          </p:nvPr>
        </p:nvSpPr>
        <p:spPr>
          <a:xfrm>
            <a:off x="948267" y="1674813"/>
            <a:ext cx="10295467" cy="1160462"/>
          </a:xfrm>
        </p:spPr>
        <p:txBody>
          <a:bodyPr/>
          <a:lstStyle>
            <a:lvl1pPr>
              <a:defRPr/>
            </a:lvl1pPr>
          </a:lstStyle>
          <a:p>
            <a:r>
              <a:rPr lang="en-GB"/>
              <a:t>Click to edit Master title style</a:t>
            </a:r>
          </a:p>
        </p:txBody>
      </p:sp>
      <p:sp>
        <p:nvSpPr>
          <p:cNvPr id="5126" name="Rectangle 6"/>
          <p:cNvSpPr>
            <a:spLocks noGrp="1" noChangeArrowheads="1"/>
          </p:cNvSpPr>
          <p:nvPr>
            <p:ph type="subTitle" idx="1"/>
          </p:nvPr>
        </p:nvSpPr>
        <p:spPr>
          <a:xfrm>
            <a:off x="1896533" y="3113088"/>
            <a:ext cx="8534400" cy="2532062"/>
          </a:xfrm>
        </p:spPr>
        <p:txBody>
          <a:bodyPr/>
          <a:lstStyle>
            <a:lvl1pPr marL="0" indent="0" algn="ctr">
              <a:buFontTx/>
              <a:buNone/>
              <a:defRPr/>
            </a:lvl1pPr>
          </a:lstStyle>
          <a:p>
            <a:r>
              <a:rPr lang="en-GB"/>
              <a:t>Click to edit Master subtitle style</a:t>
            </a:r>
          </a:p>
        </p:txBody>
      </p:sp>
      <p:sp>
        <p:nvSpPr>
          <p:cNvPr id="7" name="Rectangle 7"/>
          <p:cNvSpPr>
            <a:spLocks noGrp="1" noChangeArrowheads="1"/>
          </p:cNvSpPr>
          <p:nvPr>
            <p:ph type="dt" sz="half" idx="10"/>
          </p:nvPr>
        </p:nvSpPr>
        <p:spPr>
          <a:xfrm>
            <a:off x="948267" y="6276975"/>
            <a:ext cx="2573867" cy="476250"/>
          </a:xfrm>
        </p:spPr>
        <p:txBody>
          <a:bodyPr/>
          <a:lstStyle>
            <a:lvl1pPr eaLnBrk="0" hangingPunct="0">
              <a:defRPr>
                <a:cs typeface="Arial" panose="020B0604020202020204" pitchFamily="34" charset="0"/>
              </a:defRPr>
            </a:lvl1pPr>
          </a:lstStyle>
          <a:p>
            <a:pPr>
              <a:defRPr/>
            </a:pPr>
            <a:endParaRPr lang="en-GB"/>
          </a:p>
        </p:txBody>
      </p:sp>
      <p:sp>
        <p:nvSpPr>
          <p:cNvPr id="8" name="Rectangle 8"/>
          <p:cNvSpPr>
            <a:spLocks noGrp="1" noChangeArrowheads="1"/>
          </p:cNvSpPr>
          <p:nvPr>
            <p:ph type="sldNum" sz="quarter" idx="11"/>
          </p:nvPr>
        </p:nvSpPr>
        <p:spPr>
          <a:xfrm>
            <a:off x="8805333" y="6276975"/>
            <a:ext cx="2438400" cy="476250"/>
          </a:xfrm>
        </p:spPr>
        <p:txBody>
          <a:bodyPr/>
          <a:lstStyle>
            <a:lvl1pPr eaLnBrk="0" hangingPunct="0">
              <a:defRPr>
                <a:cs typeface="Arial" panose="020B0604020202020204" pitchFamily="34" charset="0"/>
              </a:defRPr>
            </a:lvl1pPr>
          </a:lstStyle>
          <a:p>
            <a:pPr>
              <a:defRPr/>
            </a:pPr>
            <a:fld id="{3D093A67-84C6-4D0D-A796-D60EEED07C44}" type="slidenum">
              <a:rPr lang="en-GB"/>
              <a:pPr>
                <a:defRPr/>
              </a:pPr>
              <a:t>‹nr.›</a:t>
            </a:fld>
            <a:endParaRPr lang="en-GB"/>
          </a:p>
        </p:txBody>
      </p:sp>
    </p:spTree>
    <p:extLst>
      <p:ext uri="{BB962C8B-B14F-4D97-AF65-F5344CB8AC3E}">
        <p14:creationId xmlns:p14="http://schemas.microsoft.com/office/powerpoint/2010/main" val="1183633340"/>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7"/>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5" name="Rectangle 8"/>
          <p:cNvSpPr>
            <a:spLocks noGrp="1" noChangeArrowheads="1"/>
          </p:cNvSpPr>
          <p:nvPr>
            <p:ph type="sldNum" sz="quarter" idx="11"/>
          </p:nvPr>
        </p:nvSpPr>
        <p:spPr/>
        <p:txBody>
          <a:bodyPr/>
          <a:lstStyle>
            <a:lvl1pPr eaLnBrk="0" hangingPunct="0">
              <a:defRPr>
                <a:cs typeface="Arial" panose="020B0604020202020204" pitchFamily="34" charset="0"/>
              </a:defRPr>
            </a:lvl1pPr>
          </a:lstStyle>
          <a:p>
            <a:pPr>
              <a:defRPr/>
            </a:pPr>
            <a:fld id="{07B427C1-BCE2-4153-9AFA-9C5B71CA82E5}" type="slidenum">
              <a:rPr lang="en-GB"/>
              <a:pPr>
                <a:defRPr/>
              </a:pPr>
              <a:t>‹nr.›</a:t>
            </a:fld>
            <a:endParaRPr lang="en-GB"/>
          </a:p>
        </p:txBody>
      </p:sp>
    </p:spTree>
    <p:extLst>
      <p:ext uri="{BB962C8B-B14F-4D97-AF65-F5344CB8AC3E}">
        <p14:creationId xmlns:p14="http://schemas.microsoft.com/office/powerpoint/2010/main" val="3847979745"/>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smtClean="0"/>
              <a:t>Klik om de modelstijlen te bewerken</a:t>
            </a:r>
          </a:p>
        </p:txBody>
      </p:sp>
      <p:sp>
        <p:nvSpPr>
          <p:cNvPr id="4" name="Rectangle 7"/>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5" name="Rectangle 8"/>
          <p:cNvSpPr>
            <a:spLocks noGrp="1" noChangeArrowheads="1"/>
          </p:cNvSpPr>
          <p:nvPr>
            <p:ph type="sldNum" sz="quarter" idx="11"/>
          </p:nvPr>
        </p:nvSpPr>
        <p:spPr/>
        <p:txBody>
          <a:bodyPr/>
          <a:lstStyle>
            <a:lvl1pPr eaLnBrk="0" hangingPunct="0">
              <a:defRPr>
                <a:cs typeface="Arial" panose="020B0604020202020204" pitchFamily="34" charset="0"/>
              </a:defRPr>
            </a:lvl1pPr>
          </a:lstStyle>
          <a:p>
            <a:pPr>
              <a:defRPr/>
            </a:pPr>
            <a:fld id="{613ED54C-901E-4393-87B8-B266300BB427}" type="slidenum">
              <a:rPr lang="en-GB"/>
              <a:pPr>
                <a:defRPr/>
              </a:pPr>
              <a:t>‹nr.›</a:t>
            </a:fld>
            <a:endParaRPr lang="en-GB"/>
          </a:p>
        </p:txBody>
      </p:sp>
    </p:spTree>
    <p:extLst>
      <p:ext uri="{BB962C8B-B14F-4D97-AF65-F5344CB8AC3E}">
        <p14:creationId xmlns:p14="http://schemas.microsoft.com/office/powerpoint/2010/main" val="2632115369"/>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914400" y="2057400"/>
            <a:ext cx="508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6197600" y="2057400"/>
            <a:ext cx="508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Rectangle 7"/>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6" name="Rectangle 8"/>
          <p:cNvSpPr>
            <a:spLocks noGrp="1" noChangeArrowheads="1"/>
          </p:cNvSpPr>
          <p:nvPr>
            <p:ph type="sldNum" sz="quarter" idx="11"/>
          </p:nvPr>
        </p:nvSpPr>
        <p:spPr/>
        <p:txBody>
          <a:bodyPr/>
          <a:lstStyle>
            <a:lvl1pPr eaLnBrk="0" hangingPunct="0">
              <a:defRPr>
                <a:cs typeface="Arial" panose="020B0604020202020204" pitchFamily="34" charset="0"/>
              </a:defRPr>
            </a:lvl1pPr>
          </a:lstStyle>
          <a:p>
            <a:pPr>
              <a:defRPr/>
            </a:pPr>
            <a:fld id="{42E194F6-B4C1-473F-B8E9-3899F62C58F8}" type="slidenum">
              <a:rPr lang="en-GB"/>
              <a:pPr>
                <a:defRPr/>
              </a:pPr>
              <a:t>‹nr.›</a:t>
            </a:fld>
            <a:endParaRPr lang="en-GB"/>
          </a:p>
        </p:txBody>
      </p:sp>
    </p:spTree>
    <p:extLst>
      <p:ext uri="{BB962C8B-B14F-4D97-AF65-F5344CB8AC3E}">
        <p14:creationId xmlns:p14="http://schemas.microsoft.com/office/powerpoint/2010/main" val="2962566826"/>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Rectangle 7"/>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8" name="Rectangle 8"/>
          <p:cNvSpPr>
            <a:spLocks noGrp="1" noChangeArrowheads="1"/>
          </p:cNvSpPr>
          <p:nvPr>
            <p:ph type="sldNum" sz="quarter" idx="11"/>
          </p:nvPr>
        </p:nvSpPr>
        <p:spPr/>
        <p:txBody>
          <a:bodyPr/>
          <a:lstStyle>
            <a:lvl1pPr eaLnBrk="0" hangingPunct="0">
              <a:defRPr>
                <a:cs typeface="Arial" panose="020B0604020202020204" pitchFamily="34" charset="0"/>
              </a:defRPr>
            </a:lvl1pPr>
          </a:lstStyle>
          <a:p>
            <a:pPr>
              <a:defRPr/>
            </a:pPr>
            <a:fld id="{7592F855-4EA5-4F92-B0DB-CFECCF5C3068}" type="slidenum">
              <a:rPr lang="en-GB"/>
              <a:pPr>
                <a:defRPr/>
              </a:pPr>
              <a:t>‹nr.›</a:t>
            </a:fld>
            <a:endParaRPr lang="en-GB"/>
          </a:p>
        </p:txBody>
      </p:sp>
    </p:spTree>
    <p:extLst>
      <p:ext uri="{BB962C8B-B14F-4D97-AF65-F5344CB8AC3E}">
        <p14:creationId xmlns:p14="http://schemas.microsoft.com/office/powerpoint/2010/main" val="187427466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eldia">
    <p:bg>
      <p:bgPr>
        <a:blipFill dpi="0" rotWithShape="1">
          <a:blip r:embed="rId2" cstate="email">
            <a:lum/>
          </a:blip>
          <a:srcRect/>
          <a:stretch>
            <a:fillRect t="-2000" b="-2000"/>
          </a:stretch>
        </a:blipFill>
        <a:effectLst/>
      </p:bgPr>
    </p:bg>
    <p:spTree>
      <p:nvGrpSpPr>
        <p:cNvPr id="1" name=""/>
        <p:cNvGrpSpPr/>
        <p:nvPr/>
      </p:nvGrpSpPr>
      <p:grpSpPr>
        <a:xfrm>
          <a:off x="0" y="0"/>
          <a:ext cx="0" cy="0"/>
          <a:chOff x="0" y="0"/>
          <a:chExt cx="0" cy="0"/>
        </a:xfrm>
      </p:grpSpPr>
      <p:sp>
        <p:nvSpPr>
          <p:cNvPr id="9" name="Freeform 7"/>
          <p:cNvSpPr>
            <a:spLocks/>
          </p:cNvSpPr>
          <p:nvPr/>
        </p:nvSpPr>
        <p:spPr bwMode="auto">
          <a:xfrm>
            <a:off x="5363634" y="1476375"/>
            <a:ext cx="6860117" cy="1695450"/>
          </a:xfrm>
          <a:custGeom>
            <a:avLst/>
            <a:gdLst/>
            <a:ahLst/>
            <a:cxnLst>
              <a:cxn ang="0">
                <a:pos x="2161" y="712"/>
              </a:cxn>
              <a:cxn ang="0">
                <a:pos x="329" y="712"/>
              </a:cxn>
              <a:cxn ang="0">
                <a:pos x="0" y="392"/>
              </a:cxn>
              <a:cxn ang="0">
                <a:pos x="0" y="0"/>
              </a:cxn>
              <a:cxn ang="0">
                <a:pos x="2161" y="0"/>
              </a:cxn>
              <a:cxn ang="0">
                <a:pos x="2161" y="712"/>
              </a:cxn>
            </a:cxnLst>
            <a:rect l="0" t="0" r="r" b="b"/>
            <a:pathLst>
              <a:path w="2161" h="712">
                <a:moveTo>
                  <a:pt x="2161" y="712"/>
                </a:moveTo>
                <a:lnTo>
                  <a:pt x="329" y="712"/>
                </a:lnTo>
                <a:lnTo>
                  <a:pt x="0" y="392"/>
                </a:lnTo>
                <a:lnTo>
                  <a:pt x="0" y="0"/>
                </a:lnTo>
                <a:lnTo>
                  <a:pt x="2161" y="0"/>
                </a:lnTo>
                <a:lnTo>
                  <a:pt x="2161" y="712"/>
                </a:lnTo>
                <a:close/>
              </a:path>
            </a:pathLst>
          </a:custGeom>
          <a:solidFill>
            <a:schemeClr val="tx2">
              <a:alpha val="70000"/>
            </a:schemeClr>
          </a:solidFill>
          <a:ln w="12700">
            <a:noFill/>
            <a:prstDash val="solid"/>
            <a:round/>
            <a:headEnd/>
            <a:tailEnd/>
          </a:ln>
        </p:spPr>
        <p:txBody>
          <a:bodyPr/>
          <a:lstStyle/>
          <a:p>
            <a:pPr fontAlgn="auto">
              <a:spcBef>
                <a:spcPts val="0"/>
              </a:spcBef>
              <a:spcAft>
                <a:spcPts val="0"/>
              </a:spcAft>
              <a:defRPr/>
            </a:pPr>
            <a:endParaRPr lang="en-US" sz="1800" dirty="0">
              <a:latin typeface="+mn-lt"/>
              <a:ea typeface="+mn-ea"/>
            </a:endParaRPr>
          </a:p>
        </p:txBody>
      </p:sp>
      <p:sp>
        <p:nvSpPr>
          <p:cNvPr id="2" name="Title 1"/>
          <p:cNvSpPr>
            <a:spLocks noGrp="1"/>
          </p:cNvSpPr>
          <p:nvPr>
            <p:ph type="ctrTitle"/>
          </p:nvPr>
        </p:nvSpPr>
        <p:spPr>
          <a:xfrm>
            <a:off x="6273600" y="1476000"/>
            <a:ext cx="5707200" cy="1468800"/>
          </a:xfrm>
          <a:noFill/>
          <a:ln w="9525">
            <a:noFill/>
            <a:miter lim="800000"/>
            <a:headEnd/>
            <a:tailEnd/>
          </a:ln>
        </p:spPr>
        <p:txBody>
          <a:bodyPr vert="horz" wrap="square" lIns="91440" tIns="45720" rIns="91440" bIns="45720" numCol="1" anchor="ctr" anchorCtr="0" compatLnSpc="1">
            <a:prstTxWarp prst="textNoShape">
              <a:avLst/>
            </a:prstTxWarp>
            <a:normAutofit/>
          </a:bodyPr>
          <a:lstStyle>
            <a:lvl1pPr algn="l" defTabSz="457200" rtl="0" eaLnBrk="1" fontAlgn="base" hangingPunct="1">
              <a:spcBef>
                <a:spcPct val="0"/>
              </a:spcBef>
              <a:spcAft>
                <a:spcPct val="0"/>
              </a:spcAft>
              <a:defRPr lang="en-US" sz="3200" kern="1200" dirty="0">
                <a:solidFill>
                  <a:schemeClr val="bg1"/>
                </a:solidFill>
                <a:latin typeface="Arial" pitchFamily="34" charset="0"/>
                <a:ea typeface="ヒラギノ角ゴ Pro W3" pitchFamily="-109" charset="-128"/>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6384000" y="2833200"/>
            <a:ext cx="5841600" cy="525600"/>
          </a:xfr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0" indent="0" algn="l">
              <a:buNone/>
              <a:defRPr lang="en-US" sz="1200" kern="1200" dirty="0">
                <a:solidFill>
                  <a:schemeClr val="bg1"/>
                </a:solidFill>
                <a:latin typeface="Arial" pitchFamily="34" charset="0"/>
                <a:ea typeface="ヒラギノ角ゴ Pro W3" pitchFamily="-109" charset="-128"/>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lvl="0" indent="-342900" algn="l" defTabSz="457200" rtl="0" eaLnBrk="1" fontAlgn="base" hangingPunct="1">
              <a:spcBef>
                <a:spcPct val="20000"/>
              </a:spcBef>
              <a:spcAft>
                <a:spcPct val="0"/>
              </a:spcAft>
              <a:buFontTx/>
              <a:buNone/>
            </a:pPr>
            <a:r>
              <a:rPr lang="en-US" smtClean="0"/>
              <a:t>Click to edit Master subtitle style</a:t>
            </a:r>
            <a:endParaRPr lang="en-US" dirty="0"/>
          </a:p>
        </p:txBody>
      </p:sp>
      <p:sp>
        <p:nvSpPr>
          <p:cNvPr id="7" name="Rectangle 6"/>
          <p:cNvSpPr>
            <a:spLocks noChangeArrowheads="1"/>
          </p:cNvSpPr>
          <p:nvPr/>
        </p:nvSpPr>
        <p:spPr bwMode="auto">
          <a:xfrm>
            <a:off x="-1" y="5924550"/>
            <a:ext cx="12192001" cy="933450"/>
          </a:xfrm>
          <a:prstGeom prst="rect">
            <a:avLst/>
          </a:prstGeom>
          <a:solidFill>
            <a:srgbClr val="FFFFFF">
              <a:alpha val="85098"/>
            </a:srgbClr>
          </a:solidFill>
          <a:ln w="12700">
            <a:noFill/>
            <a:miter lim="800000"/>
            <a:headEnd/>
            <a:tailEnd/>
          </a:ln>
        </p:spPr>
        <p:txBody>
          <a:bodyPr/>
          <a:lstStyle/>
          <a:p>
            <a:pPr fontAlgn="auto">
              <a:spcBef>
                <a:spcPts val="0"/>
              </a:spcBef>
              <a:spcAft>
                <a:spcPts val="0"/>
              </a:spcAft>
              <a:defRPr/>
            </a:pPr>
            <a:endParaRPr lang="en-US" sz="1800" dirty="0">
              <a:latin typeface="+mn-lt"/>
              <a:ea typeface="+mn-ea"/>
            </a:endParaRPr>
          </a:p>
        </p:txBody>
      </p:sp>
      <p:pic>
        <p:nvPicPr>
          <p:cNvPr id="8" name="Picture 7" descr="02-UTI_Basisvormen_powerpoint_03.png"/>
          <p:cNvPicPr>
            <a:picLocks noChangeAspect="1"/>
          </p:cNvPicPr>
          <p:nvPr/>
        </p:nvPicPr>
        <p:blipFill>
          <a:blip r:embed="rId3" cstate="email"/>
          <a:srcRect/>
          <a:stretch>
            <a:fillRect/>
          </a:stretch>
        </p:blipFill>
        <p:spPr bwMode="auto">
          <a:xfrm>
            <a:off x="635000" y="6061075"/>
            <a:ext cx="3386667" cy="711200"/>
          </a:xfrm>
          <a:prstGeom prst="rect">
            <a:avLst/>
          </a:prstGeom>
          <a:noFill/>
          <a:ln w="9525">
            <a:noFill/>
            <a:miter lim="800000"/>
            <a:headEnd/>
            <a:tailEnd/>
          </a:ln>
        </p:spPr>
      </p:pic>
      <p:pic>
        <p:nvPicPr>
          <p:cNvPr id="10" name="Picture 9" descr="02-UTI_Basisvormen_powerpoint_05.png"/>
          <p:cNvPicPr>
            <a:picLocks noChangeAspect="1"/>
          </p:cNvPicPr>
          <p:nvPr/>
        </p:nvPicPr>
        <p:blipFill>
          <a:blip r:embed="rId4" cstate="email"/>
          <a:srcRect/>
          <a:stretch>
            <a:fillRect/>
          </a:stretch>
        </p:blipFill>
        <p:spPr bwMode="auto">
          <a:xfrm>
            <a:off x="9804400" y="6035675"/>
            <a:ext cx="1998133" cy="711200"/>
          </a:xfrm>
          <a:prstGeom prst="rect">
            <a:avLst/>
          </a:prstGeom>
          <a:noFill/>
          <a:ln w="9525">
            <a:noFill/>
            <a:miter lim="800000"/>
            <a:headEnd/>
            <a:tailEnd/>
          </a:ln>
        </p:spPr>
      </p:pic>
    </p:spTree>
    <p:extLst>
      <p:ext uri="{BB962C8B-B14F-4D97-AF65-F5344CB8AC3E}">
        <p14:creationId xmlns:p14="http://schemas.microsoft.com/office/powerpoint/2010/main" val="184979189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6_fotoslide lichtgroen">
    <p:bg>
      <p:bgPr>
        <a:blipFill dpi="0" rotWithShape="0">
          <a:blip r:embed="rId2" cstate="email"/>
          <a:srcRect/>
          <a:stretch>
            <a:fillRect/>
          </a:stretch>
        </a:blipFill>
        <a:effectLst/>
      </p:bgPr>
    </p:bg>
    <p:spTree>
      <p:nvGrpSpPr>
        <p:cNvPr id="1" name=""/>
        <p:cNvGrpSpPr/>
        <p:nvPr/>
      </p:nvGrpSpPr>
      <p:grpSpPr>
        <a:xfrm>
          <a:off x="0" y="0"/>
          <a:ext cx="0" cy="0"/>
          <a:chOff x="0" y="0"/>
          <a:chExt cx="0" cy="0"/>
        </a:xfrm>
      </p:grpSpPr>
      <p:sp>
        <p:nvSpPr>
          <p:cNvPr id="3" name="Freeform 2"/>
          <p:cNvSpPr>
            <a:spLocks/>
          </p:cNvSpPr>
          <p:nvPr/>
        </p:nvSpPr>
        <p:spPr bwMode="auto">
          <a:xfrm>
            <a:off x="0" y="1"/>
            <a:ext cx="12192000" cy="950913"/>
          </a:xfrm>
          <a:custGeom>
            <a:avLst/>
            <a:gdLst/>
            <a:ahLst/>
            <a:cxnLst>
              <a:cxn ang="0">
                <a:pos x="0" y="208"/>
              </a:cxn>
              <a:cxn ang="0">
                <a:pos x="0" y="0"/>
              </a:cxn>
              <a:cxn ang="0">
                <a:pos x="3841" y="0"/>
              </a:cxn>
              <a:cxn ang="0">
                <a:pos x="3841" y="400"/>
              </a:cxn>
              <a:cxn ang="0">
                <a:pos x="184" y="400"/>
              </a:cxn>
              <a:cxn ang="0">
                <a:pos x="0" y="208"/>
              </a:cxn>
            </a:cxnLst>
            <a:rect l="0" t="0" r="r" b="b"/>
            <a:pathLst>
              <a:path w="3841" h="400">
                <a:moveTo>
                  <a:pt x="0" y="208"/>
                </a:moveTo>
                <a:lnTo>
                  <a:pt x="0" y="0"/>
                </a:lnTo>
                <a:lnTo>
                  <a:pt x="3841" y="0"/>
                </a:lnTo>
                <a:lnTo>
                  <a:pt x="3841" y="400"/>
                </a:lnTo>
                <a:lnTo>
                  <a:pt x="184" y="400"/>
                </a:lnTo>
                <a:lnTo>
                  <a:pt x="0" y="208"/>
                </a:lnTo>
                <a:close/>
              </a:path>
            </a:pathLst>
          </a:custGeom>
          <a:solidFill>
            <a:schemeClr val="accent6"/>
          </a:solidFill>
          <a:ln w="12700">
            <a:noFill/>
            <a:prstDash val="solid"/>
            <a:round/>
            <a:headEnd/>
            <a:tailEnd/>
          </a:ln>
        </p:spPr>
        <p:txBody>
          <a:bodyPr/>
          <a:lstStyle/>
          <a:p>
            <a:pPr fontAlgn="auto">
              <a:spcBef>
                <a:spcPts val="0"/>
              </a:spcBef>
              <a:spcAft>
                <a:spcPts val="0"/>
              </a:spcAft>
              <a:defRPr/>
            </a:pPr>
            <a:endParaRPr lang="en-US" sz="1800">
              <a:latin typeface="+mn-lt"/>
              <a:ea typeface="+mn-ea"/>
              <a:cs typeface="+mn-cs"/>
            </a:endParaRPr>
          </a:p>
        </p:txBody>
      </p:sp>
      <p:sp>
        <p:nvSpPr>
          <p:cNvPr id="4" name="Rectangle 6"/>
          <p:cNvSpPr>
            <a:spLocks noChangeArrowheads="1"/>
          </p:cNvSpPr>
          <p:nvPr/>
        </p:nvSpPr>
        <p:spPr bwMode="auto">
          <a:xfrm>
            <a:off x="-2117" y="5924550"/>
            <a:ext cx="12192001" cy="933450"/>
          </a:xfrm>
          <a:prstGeom prst="rect">
            <a:avLst/>
          </a:prstGeom>
          <a:solidFill>
            <a:srgbClr val="FFFFFF">
              <a:alpha val="85097"/>
            </a:srgbClr>
          </a:solidFill>
          <a:ln w="12700">
            <a:noFill/>
            <a:miter lim="800000"/>
            <a:headEnd/>
            <a:tailEnd/>
          </a:ln>
        </p:spPr>
        <p:txBody>
          <a:bodyPr/>
          <a:lstStyle/>
          <a:p>
            <a:endParaRPr lang="nl-NL" sz="1800">
              <a:latin typeface="Calibri" pitchFamily="34" charset="0"/>
              <a:cs typeface="ヒラギノ角ゴ Pro W3"/>
            </a:endParaRPr>
          </a:p>
        </p:txBody>
      </p:sp>
      <p:pic>
        <p:nvPicPr>
          <p:cNvPr id="5" name="Picture 5" descr="02-UTI_Basisvormen_powerpoint_03.png"/>
          <p:cNvPicPr>
            <a:picLocks noChangeAspect="1"/>
          </p:cNvPicPr>
          <p:nvPr/>
        </p:nvPicPr>
        <p:blipFill>
          <a:blip r:embed="rId3" cstate="email"/>
          <a:srcRect/>
          <a:stretch>
            <a:fillRect/>
          </a:stretch>
        </p:blipFill>
        <p:spPr bwMode="auto">
          <a:xfrm>
            <a:off x="635000" y="6061075"/>
            <a:ext cx="3386667" cy="711200"/>
          </a:xfrm>
          <a:prstGeom prst="rect">
            <a:avLst/>
          </a:prstGeom>
          <a:noFill/>
          <a:ln w="9525">
            <a:noFill/>
            <a:miter lim="800000"/>
            <a:headEnd/>
            <a:tailEnd/>
          </a:ln>
        </p:spPr>
      </p:pic>
      <p:sp>
        <p:nvSpPr>
          <p:cNvPr id="36" name="Title 1"/>
          <p:cNvSpPr>
            <a:spLocks noGrp="1"/>
          </p:cNvSpPr>
          <p:nvPr>
            <p:ph type="title"/>
          </p:nvPr>
        </p:nvSpPr>
        <p:spPr>
          <a:xfrm>
            <a:off x="609600" y="-1842"/>
            <a:ext cx="10972800" cy="952242"/>
          </a:xfrm>
        </p:spPr>
        <p:txBody>
          <a:bodyPr>
            <a:normAutofit/>
          </a:bodyPr>
          <a:lstStyle>
            <a:lvl1pPr algn="l">
              <a:defRPr sz="32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6" name="Date Placeholder 3"/>
          <p:cNvSpPr>
            <a:spLocks noGrp="1"/>
          </p:cNvSpPr>
          <p:nvPr>
            <p:ph type="dt" sz="half" idx="10"/>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a:defRPr sz="1200">
                <a:solidFill>
                  <a:srgbClr val="CC9933"/>
                </a:solidFill>
                <a:latin typeface="Arial" pitchFamily="34" charset="0"/>
                <a:cs typeface="Arial" pitchFamily="34" charset="0"/>
              </a:defRPr>
            </a:lvl1pPr>
          </a:lstStyle>
          <a:p>
            <a:fld id="{807FF157-3563-465D-9FE7-71F957E782A7}" type="datetimeFigureOut">
              <a:rPr lang="en-US" smtClean="0"/>
              <a:t>11/7/2016</a:t>
            </a:fld>
            <a:endParaRPr lang="en-US"/>
          </a:p>
        </p:txBody>
      </p:sp>
      <p:sp>
        <p:nvSpPr>
          <p:cNvPr id="7" name="Footer Placeholder 4"/>
          <p:cNvSpPr>
            <a:spLocks noGrp="1"/>
          </p:cNvSpPr>
          <p:nvPr>
            <p:ph type="ftr" sz="quarter" idx="11"/>
          </p:nvPr>
        </p:nvSpPr>
        <p:spPr>
          <a:xfrm>
            <a:off x="4165600" y="6257926"/>
            <a:ext cx="2751667" cy="365125"/>
          </a:xfrm>
          <a:prstGeom prst="rect">
            <a:avLst/>
          </a:prstGeom>
        </p:spPr>
        <p:txBody>
          <a:bodyPr/>
          <a:lstStyle>
            <a:lvl1pPr algn="r" fontAlgn="auto">
              <a:spcBef>
                <a:spcPts val="0"/>
              </a:spcBef>
              <a:spcAft>
                <a:spcPts val="0"/>
              </a:spcAft>
              <a:defRPr sz="1200" smtClean="0">
                <a:solidFill>
                  <a:srgbClr val="CC9933"/>
                </a:solidFill>
                <a:latin typeface="Arial" pitchFamily="34" charset="0"/>
                <a:ea typeface="+mn-ea"/>
                <a:cs typeface="Arial" pitchFamily="34" charset="0"/>
              </a:defRPr>
            </a:lvl1pPr>
          </a:lstStyle>
          <a:p>
            <a:endParaRPr lang="en-US"/>
          </a:p>
        </p:txBody>
      </p:sp>
      <p:sp>
        <p:nvSpPr>
          <p:cNvPr id="8" name="Slide Number Placeholder 5"/>
          <p:cNvSpPr>
            <a:spLocks noGrp="1"/>
          </p:cNvSpPr>
          <p:nvPr>
            <p:ph type="sldNum" sz="quarter" idx="12"/>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a:defRPr sz="1200">
                <a:solidFill>
                  <a:srgbClr val="CC9933"/>
                </a:solidFill>
                <a:latin typeface="Arial" pitchFamily="34" charset="0"/>
                <a:cs typeface="Arial" pitchFamily="34" charset="0"/>
              </a:defRPr>
            </a:lvl1pPr>
          </a:lstStyle>
          <a:p>
            <a:fld id="{51AA7719-AFE3-4547-AE92-90A715E93671}" type="slidenum">
              <a:rPr lang="en-US" smtClean="0"/>
              <a:t>‹nr.›</a:t>
            </a:fld>
            <a:endParaRPr lang="en-US"/>
          </a:p>
        </p:txBody>
      </p:sp>
    </p:spTree>
    <p:extLst>
      <p:ext uri="{BB962C8B-B14F-4D97-AF65-F5344CB8AC3E}">
        <p14:creationId xmlns:p14="http://schemas.microsoft.com/office/powerpoint/2010/main" val="347002373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Rectangle 7"/>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4" name="Rectangle 8"/>
          <p:cNvSpPr>
            <a:spLocks noGrp="1" noChangeArrowheads="1"/>
          </p:cNvSpPr>
          <p:nvPr>
            <p:ph type="sldNum" sz="quarter" idx="11"/>
          </p:nvPr>
        </p:nvSpPr>
        <p:spPr/>
        <p:txBody>
          <a:bodyPr/>
          <a:lstStyle>
            <a:lvl1pPr eaLnBrk="0" hangingPunct="0">
              <a:defRPr>
                <a:cs typeface="Arial" panose="020B0604020202020204" pitchFamily="34" charset="0"/>
              </a:defRPr>
            </a:lvl1pPr>
          </a:lstStyle>
          <a:p>
            <a:pPr>
              <a:defRPr/>
            </a:pPr>
            <a:fld id="{F90EB4DD-BF88-4819-A03B-EBA82CD5A0EC}" type="slidenum">
              <a:rPr lang="en-GB"/>
              <a:pPr>
                <a:defRPr/>
              </a:pPr>
              <a:t>‹nr.›</a:t>
            </a:fld>
            <a:endParaRPr lang="en-GB"/>
          </a:p>
        </p:txBody>
      </p:sp>
    </p:spTree>
    <p:extLst>
      <p:ext uri="{BB962C8B-B14F-4D97-AF65-F5344CB8AC3E}">
        <p14:creationId xmlns:p14="http://schemas.microsoft.com/office/powerpoint/2010/main" val="4082646167"/>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3" name="Rectangle 8"/>
          <p:cNvSpPr>
            <a:spLocks noGrp="1" noChangeArrowheads="1"/>
          </p:cNvSpPr>
          <p:nvPr>
            <p:ph type="sldNum" sz="quarter" idx="11"/>
          </p:nvPr>
        </p:nvSpPr>
        <p:spPr/>
        <p:txBody>
          <a:bodyPr/>
          <a:lstStyle>
            <a:lvl1pPr eaLnBrk="0" hangingPunct="0">
              <a:defRPr>
                <a:cs typeface="Arial" panose="020B0604020202020204" pitchFamily="34" charset="0"/>
              </a:defRPr>
            </a:lvl1pPr>
          </a:lstStyle>
          <a:p>
            <a:pPr>
              <a:defRPr/>
            </a:pPr>
            <a:fld id="{FF54FE8D-C6CF-43E4-B2F8-BC78D48FD0B5}" type="slidenum">
              <a:rPr lang="en-GB"/>
              <a:pPr>
                <a:defRPr/>
              </a:pPr>
              <a:t>‹nr.›</a:t>
            </a:fld>
            <a:endParaRPr lang="en-GB"/>
          </a:p>
        </p:txBody>
      </p:sp>
    </p:spTree>
    <p:extLst>
      <p:ext uri="{BB962C8B-B14F-4D97-AF65-F5344CB8AC3E}">
        <p14:creationId xmlns:p14="http://schemas.microsoft.com/office/powerpoint/2010/main" val="3717453903"/>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Rectangle 7"/>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6" name="Rectangle 8"/>
          <p:cNvSpPr>
            <a:spLocks noGrp="1" noChangeArrowheads="1"/>
          </p:cNvSpPr>
          <p:nvPr>
            <p:ph type="sldNum" sz="quarter" idx="11"/>
          </p:nvPr>
        </p:nvSpPr>
        <p:spPr/>
        <p:txBody>
          <a:bodyPr/>
          <a:lstStyle>
            <a:lvl1pPr eaLnBrk="0" hangingPunct="0">
              <a:defRPr>
                <a:cs typeface="Arial" panose="020B0604020202020204" pitchFamily="34" charset="0"/>
              </a:defRPr>
            </a:lvl1pPr>
          </a:lstStyle>
          <a:p>
            <a:pPr>
              <a:defRPr/>
            </a:pPr>
            <a:fld id="{1CE0ABD0-C731-4720-9D0C-4547A2F80D80}" type="slidenum">
              <a:rPr lang="en-GB"/>
              <a:pPr>
                <a:defRPr/>
              </a:pPr>
              <a:t>‹nr.›</a:t>
            </a:fld>
            <a:endParaRPr lang="en-GB"/>
          </a:p>
        </p:txBody>
      </p:sp>
    </p:spTree>
    <p:extLst>
      <p:ext uri="{BB962C8B-B14F-4D97-AF65-F5344CB8AC3E}">
        <p14:creationId xmlns:p14="http://schemas.microsoft.com/office/powerpoint/2010/main" val="281475564"/>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smtClean="0"/>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Rectangle 7"/>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6" name="Rectangle 8"/>
          <p:cNvSpPr>
            <a:spLocks noGrp="1" noChangeArrowheads="1"/>
          </p:cNvSpPr>
          <p:nvPr>
            <p:ph type="sldNum" sz="quarter" idx="11"/>
          </p:nvPr>
        </p:nvSpPr>
        <p:spPr/>
        <p:txBody>
          <a:bodyPr/>
          <a:lstStyle>
            <a:lvl1pPr eaLnBrk="0" hangingPunct="0">
              <a:defRPr>
                <a:cs typeface="Arial" panose="020B0604020202020204" pitchFamily="34" charset="0"/>
              </a:defRPr>
            </a:lvl1pPr>
          </a:lstStyle>
          <a:p>
            <a:pPr>
              <a:defRPr/>
            </a:pPr>
            <a:fld id="{74E087DA-C748-45F4-91A3-D978CDCB0EE8}" type="slidenum">
              <a:rPr lang="en-GB"/>
              <a:pPr>
                <a:defRPr/>
              </a:pPr>
              <a:t>‹nr.›</a:t>
            </a:fld>
            <a:endParaRPr lang="en-GB"/>
          </a:p>
        </p:txBody>
      </p:sp>
    </p:spTree>
    <p:extLst>
      <p:ext uri="{BB962C8B-B14F-4D97-AF65-F5344CB8AC3E}">
        <p14:creationId xmlns:p14="http://schemas.microsoft.com/office/powerpoint/2010/main" val="926679596"/>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7"/>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5" name="Rectangle 8"/>
          <p:cNvSpPr>
            <a:spLocks noGrp="1" noChangeArrowheads="1"/>
          </p:cNvSpPr>
          <p:nvPr>
            <p:ph type="sldNum" sz="quarter" idx="11"/>
          </p:nvPr>
        </p:nvSpPr>
        <p:spPr/>
        <p:txBody>
          <a:bodyPr/>
          <a:lstStyle>
            <a:lvl1pPr eaLnBrk="0" hangingPunct="0">
              <a:defRPr>
                <a:cs typeface="Arial" panose="020B0604020202020204" pitchFamily="34" charset="0"/>
              </a:defRPr>
            </a:lvl1pPr>
          </a:lstStyle>
          <a:p>
            <a:pPr>
              <a:defRPr/>
            </a:pPr>
            <a:fld id="{F87BB246-CF1D-4C60-9EBF-421BA7EAAA7E}" type="slidenum">
              <a:rPr lang="en-GB"/>
              <a:pPr>
                <a:defRPr/>
              </a:pPr>
              <a:t>‹nr.›</a:t>
            </a:fld>
            <a:endParaRPr lang="en-GB"/>
          </a:p>
        </p:txBody>
      </p:sp>
    </p:spTree>
    <p:extLst>
      <p:ext uri="{BB962C8B-B14F-4D97-AF65-F5344CB8AC3E}">
        <p14:creationId xmlns:p14="http://schemas.microsoft.com/office/powerpoint/2010/main" val="615900840"/>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686800" y="1271588"/>
            <a:ext cx="2590800" cy="4824412"/>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914400" y="1271588"/>
            <a:ext cx="7569200" cy="4824412"/>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7"/>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5" name="Rectangle 8"/>
          <p:cNvSpPr>
            <a:spLocks noGrp="1" noChangeArrowheads="1"/>
          </p:cNvSpPr>
          <p:nvPr>
            <p:ph type="sldNum" sz="quarter" idx="11"/>
          </p:nvPr>
        </p:nvSpPr>
        <p:spPr/>
        <p:txBody>
          <a:bodyPr/>
          <a:lstStyle>
            <a:lvl1pPr eaLnBrk="0" hangingPunct="0">
              <a:defRPr>
                <a:cs typeface="Arial" panose="020B0604020202020204" pitchFamily="34" charset="0"/>
              </a:defRPr>
            </a:lvl1pPr>
          </a:lstStyle>
          <a:p>
            <a:pPr>
              <a:defRPr/>
            </a:pPr>
            <a:fld id="{96B386D7-FA7E-4C01-8B95-713F1DBDD34E}" type="slidenum">
              <a:rPr lang="en-GB"/>
              <a:pPr>
                <a:defRPr/>
              </a:pPr>
              <a:t>‹nr.›</a:t>
            </a:fld>
            <a:endParaRPr lang="en-GB"/>
          </a:p>
        </p:txBody>
      </p:sp>
    </p:spTree>
    <p:extLst>
      <p:ext uri="{BB962C8B-B14F-4D97-AF65-F5344CB8AC3E}">
        <p14:creationId xmlns:p14="http://schemas.microsoft.com/office/powerpoint/2010/main" val="608196031"/>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dgm" preserve="1">
  <p:cSld name="Titel en diagram of organigram">
    <p:spTree>
      <p:nvGrpSpPr>
        <p:cNvPr id="1" name=""/>
        <p:cNvGrpSpPr/>
        <p:nvPr/>
      </p:nvGrpSpPr>
      <p:grpSpPr>
        <a:xfrm>
          <a:off x="0" y="0"/>
          <a:ext cx="0" cy="0"/>
          <a:chOff x="0" y="0"/>
          <a:chExt cx="0" cy="0"/>
        </a:xfrm>
      </p:grpSpPr>
      <p:sp>
        <p:nvSpPr>
          <p:cNvPr id="2" name="Titel 1"/>
          <p:cNvSpPr>
            <a:spLocks noGrp="1"/>
          </p:cNvSpPr>
          <p:nvPr>
            <p:ph type="title"/>
          </p:nvPr>
        </p:nvSpPr>
        <p:spPr>
          <a:xfrm>
            <a:off x="914400" y="1271588"/>
            <a:ext cx="10363200" cy="633412"/>
          </a:xfrm>
        </p:spPr>
        <p:txBody>
          <a:bodyPr/>
          <a:lstStyle/>
          <a:p>
            <a:r>
              <a:rPr lang="nl-NL" smtClean="0"/>
              <a:t>Klik om de stijl te bewerken</a:t>
            </a:r>
            <a:endParaRPr lang="nl-NL"/>
          </a:p>
        </p:txBody>
      </p:sp>
      <p:sp>
        <p:nvSpPr>
          <p:cNvPr id="3" name="Tijdelijke aanduiding voor SmartArt 2"/>
          <p:cNvSpPr>
            <a:spLocks noGrp="1"/>
          </p:cNvSpPr>
          <p:nvPr>
            <p:ph type="dgm" idx="1"/>
          </p:nvPr>
        </p:nvSpPr>
        <p:spPr>
          <a:xfrm>
            <a:off x="914400" y="2057400"/>
            <a:ext cx="10363200" cy="4038600"/>
          </a:xfrm>
        </p:spPr>
        <p:txBody>
          <a:bodyPr/>
          <a:lstStyle/>
          <a:p>
            <a:pPr lvl="0"/>
            <a:endParaRPr lang="nl-NL" noProof="0" smtClean="0"/>
          </a:p>
        </p:txBody>
      </p:sp>
      <p:sp>
        <p:nvSpPr>
          <p:cNvPr id="4" name="Rectangle 7"/>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5" name="Rectangle 8"/>
          <p:cNvSpPr>
            <a:spLocks noGrp="1" noChangeArrowheads="1"/>
          </p:cNvSpPr>
          <p:nvPr>
            <p:ph type="sldNum" sz="quarter" idx="11"/>
          </p:nvPr>
        </p:nvSpPr>
        <p:spPr/>
        <p:txBody>
          <a:bodyPr/>
          <a:lstStyle>
            <a:lvl1pPr eaLnBrk="0" hangingPunct="0">
              <a:defRPr>
                <a:cs typeface="Arial" panose="020B0604020202020204" pitchFamily="34" charset="0"/>
              </a:defRPr>
            </a:lvl1pPr>
          </a:lstStyle>
          <a:p>
            <a:pPr>
              <a:defRPr/>
            </a:pPr>
            <a:fld id="{0A8DF41C-C348-43A1-9903-19265A1B0836}" type="slidenum">
              <a:rPr lang="en-GB"/>
              <a:pPr>
                <a:defRPr/>
              </a:pPr>
              <a:t>‹nr.›</a:t>
            </a:fld>
            <a:endParaRPr lang="en-GB"/>
          </a:p>
        </p:txBody>
      </p:sp>
    </p:spTree>
    <p:extLst>
      <p:ext uri="{BB962C8B-B14F-4D97-AF65-F5344CB8AC3E}">
        <p14:creationId xmlns:p14="http://schemas.microsoft.com/office/powerpoint/2010/main" val="4222922206"/>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Title Slide blauw">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Freeform 7"/>
          <p:cNvSpPr>
            <a:spLocks/>
          </p:cNvSpPr>
          <p:nvPr/>
        </p:nvSpPr>
        <p:spPr bwMode="auto">
          <a:xfrm>
            <a:off x="5363634" y="1476375"/>
            <a:ext cx="6860117" cy="1695450"/>
          </a:xfrm>
          <a:custGeom>
            <a:avLst/>
            <a:gdLst>
              <a:gd name="T0" fmla="*/ 2161 w 2161"/>
              <a:gd name="T1" fmla="*/ 712 h 712"/>
              <a:gd name="T2" fmla="*/ 329 w 2161"/>
              <a:gd name="T3" fmla="*/ 712 h 712"/>
              <a:gd name="T4" fmla="*/ 0 w 2161"/>
              <a:gd name="T5" fmla="*/ 392 h 712"/>
              <a:gd name="T6" fmla="*/ 0 w 2161"/>
              <a:gd name="T7" fmla="*/ 0 h 712"/>
              <a:gd name="T8" fmla="*/ 2161 w 2161"/>
              <a:gd name="T9" fmla="*/ 0 h 712"/>
              <a:gd name="T10" fmla="*/ 2161 w 2161"/>
              <a:gd name="T11" fmla="*/ 712 h 7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1" h="712">
                <a:moveTo>
                  <a:pt x="2161" y="712"/>
                </a:moveTo>
                <a:lnTo>
                  <a:pt x="329" y="712"/>
                </a:lnTo>
                <a:lnTo>
                  <a:pt x="0" y="392"/>
                </a:lnTo>
                <a:lnTo>
                  <a:pt x="0" y="0"/>
                </a:lnTo>
                <a:lnTo>
                  <a:pt x="2161" y="0"/>
                </a:lnTo>
                <a:lnTo>
                  <a:pt x="2161" y="712"/>
                </a:lnTo>
                <a:close/>
              </a:path>
            </a:pathLst>
          </a:custGeom>
          <a:solidFill>
            <a:schemeClr val="tx2">
              <a:alpha val="70195"/>
            </a:schemeClr>
          </a:solidFill>
          <a:ln w="12700">
            <a:noFill/>
            <a:prstDash val="solid"/>
            <a:round/>
            <a:headEnd/>
            <a:tailEnd/>
          </a:ln>
        </p:spPr>
        <p:txBody>
          <a:bodyPr/>
          <a:lstStyle/>
          <a:p>
            <a:pPr>
              <a:defRPr/>
            </a:pPr>
            <a:endParaRPr lang="nl-NL" sz="1350">
              <a:solidFill>
                <a:prstClr val="black"/>
              </a:solidFill>
              <a:cs typeface="Arial" panose="020B0604020202020204" pitchFamily="34" charset="0"/>
            </a:endParaRPr>
          </a:p>
        </p:txBody>
      </p:sp>
      <p:sp>
        <p:nvSpPr>
          <p:cNvPr id="5" name="Rectangle 6"/>
          <p:cNvSpPr>
            <a:spLocks noChangeArrowheads="1"/>
          </p:cNvSpPr>
          <p:nvPr/>
        </p:nvSpPr>
        <p:spPr bwMode="auto">
          <a:xfrm>
            <a:off x="-2117" y="5924550"/>
            <a:ext cx="12192001" cy="933450"/>
          </a:xfrm>
          <a:prstGeom prst="rect">
            <a:avLst/>
          </a:prstGeom>
          <a:solidFill>
            <a:srgbClr val="FFFFFF">
              <a:alpha val="85097"/>
            </a:srgbClr>
          </a:solidFill>
          <a:ln w="12700">
            <a:noFill/>
            <a:miter lim="800000"/>
            <a:headEnd/>
            <a:tailEnd/>
          </a:ln>
        </p:spPr>
        <p:txBody>
          <a:bodyPr/>
          <a:lstStyle/>
          <a:p>
            <a:pPr>
              <a:defRPr/>
            </a:pPr>
            <a:endParaRPr lang="nl-NL" sz="1350">
              <a:solidFill>
                <a:prstClr val="black"/>
              </a:solidFill>
              <a:latin typeface="Calibri" pitchFamily="34" charset="0"/>
              <a:cs typeface="ヒラギノ角ゴ Pro W3"/>
            </a:endParaRPr>
          </a:p>
        </p:txBody>
      </p:sp>
      <p:pic>
        <p:nvPicPr>
          <p:cNvPr id="6" name="Picture 5" descr="02-UTI_Basisvormen_powerpoint_05.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804400" y="6035675"/>
            <a:ext cx="1998133"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02-UTI_Basisvormen_powerpoint_03.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5000" y="6061075"/>
            <a:ext cx="338666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270983" y="1476746"/>
            <a:ext cx="5706533" cy="1470025"/>
          </a:xfrm>
        </p:spPr>
        <p:txBody>
          <a:bodyPr>
            <a:normAutofit/>
          </a:bodyPr>
          <a:lstStyle>
            <a:lvl1pPr algn="l">
              <a:defRPr sz="24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25" name="Text Placeholder 24"/>
          <p:cNvSpPr>
            <a:spLocks noGrp="1"/>
          </p:cNvSpPr>
          <p:nvPr>
            <p:ph type="body" sz="quarter" idx="12"/>
          </p:nvPr>
        </p:nvSpPr>
        <p:spPr>
          <a:xfrm>
            <a:off x="6352569" y="2832028"/>
            <a:ext cx="5870736" cy="458714"/>
          </a:xfrm>
        </p:spPr>
        <p:txBody>
          <a:bodyPr>
            <a:normAutofit/>
          </a:bodyPr>
          <a:lstStyle>
            <a:lvl1pPr>
              <a:buFontTx/>
              <a:buNone/>
              <a:defRPr sz="900">
                <a:solidFill>
                  <a:schemeClr val="bg1"/>
                </a:solidFill>
                <a:latin typeface="Arial" pitchFamily="34" charset="0"/>
                <a:cs typeface="Arial" pitchFamily="34" charset="0"/>
              </a:defRPr>
            </a:lvl1pPr>
            <a:lvl2pPr>
              <a:defRPr sz="900"/>
            </a:lvl2pPr>
            <a:lvl3pPr>
              <a:defRPr sz="900"/>
            </a:lvl3pPr>
            <a:lvl4pPr>
              <a:defRPr sz="900"/>
            </a:lvl4pPr>
            <a:lvl5pPr>
              <a:defRPr sz="900"/>
            </a:lvl5pPr>
          </a:lstStyle>
          <a:p>
            <a:pPr lvl="0"/>
            <a:r>
              <a:rPr lang="en-US" smtClean="0"/>
              <a:t>Click to edit Master text styles</a:t>
            </a:r>
          </a:p>
        </p:txBody>
      </p:sp>
    </p:spTree>
    <p:extLst>
      <p:ext uri="{BB962C8B-B14F-4D97-AF65-F5344CB8AC3E}">
        <p14:creationId xmlns:p14="http://schemas.microsoft.com/office/powerpoint/2010/main" val="328626936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Titeldia">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Freeform 7"/>
          <p:cNvSpPr>
            <a:spLocks/>
          </p:cNvSpPr>
          <p:nvPr/>
        </p:nvSpPr>
        <p:spPr bwMode="auto">
          <a:xfrm>
            <a:off x="5363634" y="1476375"/>
            <a:ext cx="6860117" cy="1695450"/>
          </a:xfrm>
          <a:custGeom>
            <a:avLst/>
            <a:gdLst/>
            <a:ahLst/>
            <a:cxnLst>
              <a:cxn ang="0">
                <a:pos x="2161" y="712"/>
              </a:cxn>
              <a:cxn ang="0">
                <a:pos x="329" y="712"/>
              </a:cxn>
              <a:cxn ang="0">
                <a:pos x="0" y="392"/>
              </a:cxn>
              <a:cxn ang="0">
                <a:pos x="0" y="0"/>
              </a:cxn>
              <a:cxn ang="0">
                <a:pos x="2161" y="0"/>
              </a:cxn>
              <a:cxn ang="0">
                <a:pos x="2161" y="712"/>
              </a:cxn>
            </a:cxnLst>
            <a:rect l="0" t="0" r="r" b="b"/>
            <a:pathLst>
              <a:path w="2161" h="712">
                <a:moveTo>
                  <a:pt x="2161" y="712"/>
                </a:moveTo>
                <a:lnTo>
                  <a:pt x="329" y="712"/>
                </a:lnTo>
                <a:lnTo>
                  <a:pt x="0" y="392"/>
                </a:lnTo>
                <a:lnTo>
                  <a:pt x="0" y="0"/>
                </a:lnTo>
                <a:lnTo>
                  <a:pt x="2161" y="0"/>
                </a:lnTo>
                <a:lnTo>
                  <a:pt x="2161" y="712"/>
                </a:lnTo>
                <a:close/>
              </a:path>
            </a:pathLst>
          </a:custGeom>
          <a:solidFill>
            <a:schemeClr val="tx2">
              <a:alpha val="70000"/>
            </a:schemeClr>
          </a:solidFill>
          <a:ln w="12700">
            <a:noFill/>
            <a:prstDash val="solid"/>
            <a:round/>
            <a:headEnd/>
            <a:tailEnd/>
          </a:ln>
        </p:spPr>
        <p:txBody>
          <a:bodyPr/>
          <a:lstStyle/>
          <a:p>
            <a:pPr>
              <a:defRPr/>
            </a:pPr>
            <a:endParaRPr lang="en-US" sz="1350" dirty="0">
              <a:solidFill>
                <a:prstClr val="black"/>
              </a:solidFill>
              <a:cs typeface="Arial" panose="020B0604020202020204" pitchFamily="34" charset="0"/>
            </a:endParaRPr>
          </a:p>
        </p:txBody>
      </p:sp>
      <p:sp>
        <p:nvSpPr>
          <p:cNvPr id="5" name="Rectangle 4"/>
          <p:cNvSpPr>
            <a:spLocks noChangeArrowheads="1"/>
          </p:cNvSpPr>
          <p:nvPr/>
        </p:nvSpPr>
        <p:spPr bwMode="auto">
          <a:xfrm>
            <a:off x="0" y="5924550"/>
            <a:ext cx="12192000" cy="933450"/>
          </a:xfrm>
          <a:prstGeom prst="rect">
            <a:avLst/>
          </a:prstGeom>
          <a:solidFill>
            <a:srgbClr val="FFFFFF">
              <a:alpha val="85098"/>
            </a:srgbClr>
          </a:solidFill>
          <a:ln w="12700">
            <a:noFill/>
            <a:miter lim="800000"/>
            <a:headEnd/>
            <a:tailEnd/>
          </a:ln>
        </p:spPr>
        <p:txBody>
          <a:bodyPr/>
          <a:lstStyle/>
          <a:p>
            <a:pPr>
              <a:defRPr/>
            </a:pPr>
            <a:endParaRPr lang="en-US" sz="1350" dirty="0">
              <a:solidFill>
                <a:prstClr val="black"/>
              </a:solidFill>
              <a:cs typeface="Arial" panose="020B0604020202020204" pitchFamily="34" charset="0"/>
            </a:endParaRPr>
          </a:p>
        </p:txBody>
      </p:sp>
      <p:pic>
        <p:nvPicPr>
          <p:cNvPr id="6" name="Picture 5" descr="02-UTI_Basisvormen_powerpoint_0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00" y="6061075"/>
            <a:ext cx="338666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02-UTI_Basisvormen_powerpoint_05.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804400" y="6035675"/>
            <a:ext cx="1998133"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273600" y="1476000"/>
            <a:ext cx="5707200" cy="1468800"/>
          </a:xfrm>
          <a:noFill/>
          <a:ln w="9525">
            <a:noFill/>
            <a:miter lim="800000"/>
            <a:headEnd/>
            <a:tailEnd/>
          </a:ln>
        </p:spPr>
        <p:txBody>
          <a:bodyPr>
            <a:normAutofit/>
          </a:bodyPr>
          <a:lstStyle>
            <a:lvl1pPr algn="l" defTabSz="342900" rtl="0" eaLnBrk="1" fontAlgn="base" hangingPunct="1">
              <a:spcBef>
                <a:spcPct val="0"/>
              </a:spcBef>
              <a:spcAft>
                <a:spcPct val="0"/>
              </a:spcAft>
              <a:defRPr lang="en-US" sz="2400" kern="1200" dirty="0">
                <a:solidFill>
                  <a:schemeClr val="bg1"/>
                </a:solidFill>
                <a:latin typeface="Arial" pitchFamily="34" charset="0"/>
                <a:ea typeface="ヒラギノ角ゴ Pro W3" pitchFamily="-109" charset="-128"/>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6384000" y="2833200"/>
            <a:ext cx="5841600" cy="525600"/>
          </a:xfrm>
          <a:noFill/>
          <a:ln w="9525">
            <a:noFill/>
            <a:miter lim="800000"/>
            <a:headEnd/>
            <a:tailEnd/>
          </a:ln>
        </p:spPr>
        <p:txBody>
          <a:bodyPr>
            <a:normAutofit/>
          </a:bodyPr>
          <a:lstStyle>
            <a:lvl1pPr marL="0" indent="0" algn="l">
              <a:buNone/>
              <a:defRPr lang="en-US" sz="900" kern="1200" dirty="0">
                <a:solidFill>
                  <a:schemeClr val="bg1"/>
                </a:solidFill>
                <a:latin typeface="Arial" pitchFamily="34" charset="0"/>
                <a:ea typeface="ヒラギノ角ゴ Pro W3" pitchFamily="-109" charset="-128"/>
                <a:cs typeface="Arial"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pPr lvl="0"/>
            <a:r>
              <a:rPr lang="en-US" smtClean="0"/>
              <a:t>Click to edit Master subtitle style</a:t>
            </a:r>
            <a:endParaRPr lang="en-US" dirty="0"/>
          </a:p>
        </p:txBody>
      </p:sp>
    </p:spTree>
    <p:extLst>
      <p:ext uri="{BB962C8B-B14F-4D97-AF65-F5344CB8AC3E}">
        <p14:creationId xmlns:p14="http://schemas.microsoft.com/office/powerpoint/2010/main" val="107437138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1_Title Slide bron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Freeform 7"/>
          <p:cNvSpPr>
            <a:spLocks/>
          </p:cNvSpPr>
          <p:nvPr/>
        </p:nvSpPr>
        <p:spPr bwMode="auto">
          <a:xfrm>
            <a:off x="5363634" y="1476375"/>
            <a:ext cx="6860117" cy="1695450"/>
          </a:xfrm>
          <a:custGeom>
            <a:avLst/>
            <a:gdLst>
              <a:gd name="T0" fmla="*/ 2161 w 2161"/>
              <a:gd name="T1" fmla="*/ 712 h 712"/>
              <a:gd name="T2" fmla="*/ 329 w 2161"/>
              <a:gd name="T3" fmla="*/ 712 h 712"/>
              <a:gd name="T4" fmla="*/ 0 w 2161"/>
              <a:gd name="T5" fmla="*/ 392 h 712"/>
              <a:gd name="T6" fmla="*/ 0 w 2161"/>
              <a:gd name="T7" fmla="*/ 0 h 712"/>
              <a:gd name="T8" fmla="*/ 2161 w 2161"/>
              <a:gd name="T9" fmla="*/ 0 h 712"/>
              <a:gd name="T10" fmla="*/ 2161 w 2161"/>
              <a:gd name="T11" fmla="*/ 712 h 7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1" h="712">
                <a:moveTo>
                  <a:pt x="2161" y="712"/>
                </a:moveTo>
                <a:lnTo>
                  <a:pt x="329" y="712"/>
                </a:lnTo>
                <a:lnTo>
                  <a:pt x="0" y="392"/>
                </a:lnTo>
                <a:lnTo>
                  <a:pt x="0" y="0"/>
                </a:lnTo>
                <a:lnTo>
                  <a:pt x="2161" y="0"/>
                </a:lnTo>
                <a:lnTo>
                  <a:pt x="2161" y="712"/>
                </a:lnTo>
                <a:close/>
              </a:path>
            </a:pathLst>
          </a:custGeom>
          <a:solidFill>
            <a:schemeClr val="accent1">
              <a:alpha val="79999"/>
            </a:schemeClr>
          </a:solidFill>
          <a:ln w="12700">
            <a:noFill/>
            <a:prstDash val="solid"/>
            <a:round/>
            <a:headEnd/>
            <a:tailEnd/>
          </a:ln>
        </p:spPr>
        <p:txBody>
          <a:bodyPr/>
          <a:lstStyle/>
          <a:p>
            <a:pPr>
              <a:defRPr/>
            </a:pPr>
            <a:endParaRPr lang="nl-NL" sz="1350">
              <a:solidFill>
                <a:prstClr val="black"/>
              </a:solidFill>
              <a:cs typeface="Arial" panose="020B0604020202020204" pitchFamily="34" charset="0"/>
            </a:endParaRPr>
          </a:p>
        </p:txBody>
      </p:sp>
      <p:sp>
        <p:nvSpPr>
          <p:cNvPr id="5" name="Rectangle 6"/>
          <p:cNvSpPr>
            <a:spLocks noChangeArrowheads="1"/>
          </p:cNvSpPr>
          <p:nvPr/>
        </p:nvSpPr>
        <p:spPr bwMode="auto">
          <a:xfrm>
            <a:off x="-2117" y="5924550"/>
            <a:ext cx="12192001" cy="933450"/>
          </a:xfrm>
          <a:prstGeom prst="rect">
            <a:avLst/>
          </a:prstGeom>
          <a:solidFill>
            <a:srgbClr val="FFFFFF">
              <a:alpha val="85097"/>
            </a:srgbClr>
          </a:solidFill>
          <a:ln w="12700">
            <a:noFill/>
            <a:miter lim="800000"/>
            <a:headEnd/>
            <a:tailEnd/>
          </a:ln>
        </p:spPr>
        <p:txBody>
          <a:bodyPr/>
          <a:lstStyle/>
          <a:p>
            <a:pPr>
              <a:defRPr/>
            </a:pPr>
            <a:endParaRPr lang="nl-NL" sz="1350">
              <a:solidFill>
                <a:prstClr val="black"/>
              </a:solidFill>
              <a:latin typeface="Calibri" pitchFamily="34" charset="0"/>
              <a:cs typeface="ヒラギノ角ゴ Pro W3"/>
            </a:endParaRPr>
          </a:p>
        </p:txBody>
      </p:sp>
      <p:pic>
        <p:nvPicPr>
          <p:cNvPr id="6" name="Picture 5" descr="02-UTI_Basisvormen_powerpoint_05.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804400" y="6035675"/>
            <a:ext cx="1998133"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02-UTI_Basisvormen_powerpoint_03.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5000" y="6061075"/>
            <a:ext cx="338666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270983" y="1476746"/>
            <a:ext cx="5706533" cy="1470025"/>
          </a:xfrm>
        </p:spPr>
        <p:txBody>
          <a:bodyPr>
            <a:normAutofit/>
          </a:bodyPr>
          <a:lstStyle>
            <a:lvl1pPr algn="l">
              <a:defRPr sz="24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25" name="Text Placeholder 24"/>
          <p:cNvSpPr>
            <a:spLocks noGrp="1"/>
          </p:cNvSpPr>
          <p:nvPr>
            <p:ph type="body" sz="quarter" idx="12"/>
          </p:nvPr>
        </p:nvSpPr>
        <p:spPr>
          <a:xfrm>
            <a:off x="6352569" y="2832028"/>
            <a:ext cx="5870736" cy="458714"/>
          </a:xfrm>
        </p:spPr>
        <p:txBody>
          <a:bodyPr>
            <a:normAutofit/>
          </a:bodyPr>
          <a:lstStyle>
            <a:lvl1pPr>
              <a:buFontTx/>
              <a:buNone/>
              <a:defRPr sz="900">
                <a:solidFill>
                  <a:schemeClr val="bg1"/>
                </a:solidFill>
                <a:latin typeface="Arial" pitchFamily="34" charset="0"/>
                <a:cs typeface="Arial" pitchFamily="34" charset="0"/>
              </a:defRPr>
            </a:lvl1pPr>
            <a:lvl2pPr>
              <a:defRPr sz="900"/>
            </a:lvl2pPr>
            <a:lvl3pPr>
              <a:defRPr sz="900"/>
            </a:lvl3pPr>
            <a:lvl4pPr>
              <a:defRPr sz="900"/>
            </a:lvl4pPr>
            <a:lvl5pPr>
              <a:defRPr sz="900"/>
            </a:lvl5pPr>
          </a:lstStyle>
          <a:p>
            <a:pPr lvl="0"/>
            <a:r>
              <a:rPr lang="en-US" smtClean="0"/>
              <a:t>Click to edit Master text styles</a:t>
            </a:r>
          </a:p>
        </p:txBody>
      </p:sp>
    </p:spTree>
    <p:extLst>
      <p:ext uri="{BB962C8B-B14F-4D97-AF65-F5344CB8AC3E}">
        <p14:creationId xmlns:p14="http://schemas.microsoft.com/office/powerpoint/2010/main" val="27636401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Hoofdstukslide brons">
    <p:bg>
      <p:bgPr>
        <a:solidFill>
          <a:schemeClr val="accent1"/>
        </a:solidFill>
        <a:effectLst/>
      </p:bgPr>
    </p:bg>
    <p:spTree>
      <p:nvGrpSpPr>
        <p:cNvPr id="1" name=""/>
        <p:cNvGrpSpPr/>
        <p:nvPr/>
      </p:nvGrpSpPr>
      <p:grpSpPr>
        <a:xfrm>
          <a:off x="0" y="0"/>
          <a:ext cx="0" cy="0"/>
          <a:chOff x="0" y="0"/>
          <a:chExt cx="0" cy="0"/>
        </a:xfrm>
      </p:grpSpPr>
      <p:sp>
        <p:nvSpPr>
          <p:cNvPr id="3" name="Freeform 7"/>
          <p:cNvSpPr>
            <a:spLocks/>
          </p:cNvSpPr>
          <p:nvPr/>
        </p:nvSpPr>
        <p:spPr bwMode="auto">
          <a:xfrm>
            <a:off x="5363634" y="1476375"/>
            <a:ext cx="6860117" cy="1695450"/>
          </a:xfrm>
          <a:custGeom>
            <a:avLst/>
            <a:gdLst>
              <a:gd name="T0" fmla="*/ 2161 w 2161"/>
              <a:gd name="T1" fmla="*/ 712 h 712"/>
              <a:gd name="T2" fmla="*/ 329 w 2161"/>
              <a:gd name="T3" fmla="*/ 712 h 712"/>
              <a:gd name="T4" fmla="*/ 0 w 2161"/>
              <a:gd name="T5" fmla="*/ 392 h 712"/>
              <a:gd name="T6" fmla="*/ 0 w 2161"/>
              <a:gd name="T7" fmla="*/ 0 h 712"/>
              <a:gd name="T8" fmla="*/ 2161 w 2161"/>
              <a:gd name="T9" fmla="*/ 0 h 712"/>
              <a:gd name="T10" fmla="*/ 2161 w 2161"/>
              <a:gd name="T11" fmla="*/ 712 h 7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1" h="712">
                <a:moveTo>
                  <a:pt x="2161" y="712"/>
                </a:moveTo>
                <a:lnTo>
                  <a:pt x="329" y="712"/>
                </a:lnTo>
                <a:lnTo>
                  <a:pt x="0" y="392"/>
                </a:lnTo>
                <a:lnTo>
                  <a:pt x="0" y="0"/>
                </a:lnTo>
                <a:lnTo>
                  <a:pt x="2161" y="0"/>
                </a:lnTo>
                <a:lnTo>
                  <a:pt x="2161" y="712"/>
                </a:lnTo>
                <a:close/>
              </a:path>
            </a:pathLst>
          </a:custGeom>
          <a:solidFill>
            <a:schemeClr val="bg1"/>
          </a:solidFill>
          <a:ln w="12700">
            <a:noFill/>
            <a:prstDash val="solid"/>
            <a:round/>
            <a:headEnd/>
            <a:tailEnd/>
          </a:ln>
        </p:spPr>
        <p:txBody>
          <a:bodyPr/>
          <a:lstStyle/>
          <a:p>
            <a:endParaRPr lang="nl-NL" sz="1800"/>
          </a:p>
        </p:txBody>
      </p:sp>
      <p:sp>
        <p:nvSpPr>
          <p:cNvPr id="4" name="Rectangle 6"/>
          <p:cNvSpPr>
            <a:spLocks noChangeArrowheads="1"/>
          </p:cNvSpPr>
          <p:nvPr/>
        </p:nvSpPr>
        <p:spPr bwMode="auto">
          <a:xfrm>
            <a:off x="-2117" y="5924550"/>
            <a:ext cx="12192001" cy="933450"/>
          </a:xfrm>
          <a:prstGeom prst="rect">
            <a:avLst/>
          </a:prstGeom>
          <a:solidFill>
            <a:srgbClr val="FFFFFF">
              <a:alpha val="94901"/>
            </a:srgbClr>
          </a:solidFill>
          <a:ln w="12700">
            <a:noFill/>
            <a:miter lim="800000"/>
            <a:headEnd/>
            <a:tailEnd/>
          </a:ln>
        </p:spPr>
        <p:txBody>
          <a:bodyPr/>
          <a:lstStyle/>
          <a:p>
            <a:endParaRPr lang="nl-NL" sz="1800">
              <a:latin typeface="Calibri" pitchFamily="34" charset="0"/>
              <a:cs typeface="ヒラギノ角ゴ Pro W3"/>
            </a:endParaRPr>
          </a:p>
        </p:txBody>
      </p:sp>
      <p:pic>
        <p:nvPicPr>
          <p:cNvPr id="5" name="Picture 5" descr="02-UTI_Basisvormen_powerpoint_03.png"/>
          <p:cNvPicPr>
            <a:picLocks noChangeAspect="1"/>
          </p:cNvPicPr>
          <p:nvPr/>
        </p:nvPicPr>
        <p:blipFill>
          <a:blip r:embed="rId2" cstate="email"/>
          <a:srcRect/>
          <a:stretch>
            <a:fillRect/>
          </a:stretch>
        </p:blipFill>
        <p:spPr bwMode="auto">
          <a:xfrm>
            <a:off x="635000" y="6061075"/>
            <a:ext cx="3386667" cy="711200"/>
          </a:xfrm>
          <a:prstGeom prst="rect">
            <a:avLst/>
          </a:prstGeom>
          <a:noFill/>
          <a:ln w="9525">
            <a:noFill/>
            <a:miter lim="800000"/>
            <a:headEnd/>
            <a:tailEnd/>
          </a:ln>
        </p:spPr>
      </p:pic>
      <p:sp>
        <p:nvSpPr>
          <p:cNvPr id="20" name="Text Placeholder 18"/>
          <p:cNvSpPr>
            <a:spLocks noGrp="1"/>
          </p:cNvSpPr>
          <p:nvPr>
            <p:ph type="body" sz="quarter" idx="13"/>
          </p:nvPr>
        </p:nvSpPr>
        <p:spPr>
          <a:xfrm>
            <a:off x="6296803" y="1963618"/>
            <a:ext cx="5848351" cy="1208134"/>
          </a:xfrm>
        </p:spPr>
        <p:txBody>
          <a:bodyPr>
            <a:normAutofit/>
          </a:bodyPr>
          <a:lstStyle>
            <a:lvl1pPr>
              <a:buFontTx/>
              <a:buNone/>
              <a:defRPr sz="3200">
                <a:solidFill>
                  <a:srgbClr val="003366"/>
                </a:solidFill>
                <a:latin typeface="Arial" pitchFamily="34" charset="0"/>
                <a:cs typeface="Arial" pitchFamily="34" charset="0"/>
              </a:defRPr>
            </a:lvl1pPr>
          </a:lstStyle>
          <a:p>
            <a:pPr lvl="0"/>
            <a:r>
              <a:rPr lang="en-US" smtClean="0"/>
              <a:t>Click to edit Master text styles</a:t>
            </a:r>
          </a:p>
        </p:txBody>
      </p:sp>
      <p:sp>
        <p:nvSpPr>
          <p:cNvPr id="6" name="Slide Number Placeholder 5"/>
          <p:cNvSpPr>
            <a:spLocks noGrp="1"/>
          </p:cNvSpPr>
          <p:nvPr>
            <p:ph type="sldNum" sz="quarter" idx="14"/>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a:defRPr sz="1200">
                <a:solidFill>
                  <a:srgbClr val="CC9933"/>
                </a:solidFill>
                <a:latin typeface="Arial" pitchFamily="34" charset="0"/>
                <a:cs typeface="Arial" pitchFamily="34" charset="0"/>
              </a:defRPr>
            </a:lvl1pPr>
          </a:lstStyle>
          <a:p>
            <a:fld id="{51AA7719-AFE3-4547-AE92-90A715E93671}" type="slidenum">
              <a:rPr lang="en-US" smtClean="0"/>
              <a:t>‹nr.›</a:t>
            </a:fld>
            <a:endParaRPr lang="en-US"/>
          </a:p>
        </p:txBody>
      </p:sp>
      <p:sp>
        <p:nvSpPr>
          <p:cNvPr id="7" name="Footer Placeholder 4"/>
          <p:cNvSpPr>
            <a:spLocks noGrp="1"/>
          </p:cNvSpPr>
          <p:nvPr>
            <p:ph type="ftr" sz="quarter" idx="15"/>
          </p:nvPr>
        </p:nvSpPr>
        <p:spPr>
          <a:xfrm>
            <a:off x="4165600" y="6257926"/>
            <a:ext cx="2751667" cy="365125"/>
          </a:xfrm>
          <a:prstGeom prst="rect">
            <a:avLst/>
          </a:prstGeom>
        </p:spPr>
        <p:txBody>
          <a:bodyPr/>
          <a:lstStyle>
            <a:lvl1pPr algn="r" fontAlgn="auto">
              <a:spcBef>
                <a:spcPts val="0"/>
              </a:spcBef>
              <a:spcAft>
                <a:spcPts val="0"/>
              </a:spcAft>
              <a:defRPr sz="1200" smtClean="0">
                <a:solidFill>
                  <a:srgbClr val="CC9933"/>
                </a:solidFill>
                <a:latin typeface="Arial" pitchFamily="34" charset="0"/>
                <a:ea typeface="+mn-ea"/>
                <a:cs typeface="Arial" pitchFamily="34" charset="0"/>
              </a:defRPr>
            </a:lvl1pPr>
          </a:lstStyle>
          <a:p>
            <a:endParaRPr lang="en-US"/>
          </a:p>
        </p:txBody>
      </p:sp>
      <p:sp>
        <p:nvSpPr>
          <p:cNvPr id="8" name="Date Placeholder 3"/>
          <p:cNvSpPr>
            <a:spLocks noGrp="1"/>
          </p:cNvSpPr>
          <p:nvPr>
            <p:ph type="dt" sz="half" idx="16"/>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a:defRPr sz="1200">
                <a:solidFill>
                  <a:srgbClr val="CC9933"/>
                </a:solidFill>
                <a:latin typeface="Arial" pitchFamily="34" charset="0"/>
                <a:cs typeface="Arial" pitchFamily="34" charset="0"/>
              </a:defRPr>
            </a:lvl1pPr>
          </a:lstStyle>
          <a:p>
            <a:fld id="{807FF157-3563-465D-9FE7-71F957E782A7}" type="datetimeFigureOut">
              <a:rPr lang="en-US" smtClean="0"/>
              <a:t>11/7/2016</a:t>
            </a:fld>
            <a:endParaRPr lang="en-US"/>
          </a:p>
        </p:txBody>
      </p:sp>
    </p:spTree>
    <p:extLst>
      <p:ext uri="{BB962C8B-B14F-4D97-AF65-F5344CB8AC3E}">
        <p14:creationId xmlns:p14="http://schemas.microsoft.com/office/powerpoint/2010/main" val="96521732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2_Title Slide groe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Freeform 7"/>
          <p:cNvSpPr>
            <a:spLocks/>
          </p:cNvSpPr>
          <p:nvPr/>
        </p:nvSpPr>
        <p:spPr bwMode="auto">
          <a:xfrm>
            <a:off x="5363634" y="1476375"/>
            <a:ext cx="6860117" cy="1695450"/>
          </a:xfrm>
          <a:custGeom>
            <a:avLst/>
            <a:gdLst>
              <a:gd name="T0" fmla="*/ 2161 w 2161"/>
              <a:gd name="T1" fmla="*/ 712 h 712"/>
              <a:gd name="T2" fmla="*/ 329 w 2161"/>
              <a:gd name="T3" fmla="*/ 712 h 712"/>
              <a:gd name="T4" fmla="*/ 0 w 2161"/>
              <a:gd name="T5" fmla="*/ 392 h 712"/>
              <a:gd name="T6" fmla="*/ 0 w 2161"/>
              <a:gd name="T7" fmla="*/ 0 h 712"/>
              <a:gd name="T8" fmla="*/ 2161 w 2161"/>
              <a:gd name="T9" fmla="*/ 0 h 712"/>
              <a:gd name="T10" fmla="*/ 2161 w 2161"/>
              <a:gd name="T11" fmla="*/ 712 h 7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1" h="712">
                <a:moveTo>
                  <a:pt x="2161" y="712"/>
                </a:moveTo>
                <a:lnTo>
                  <a:pt x="329" y="712"/>
                </a:lnTo>
                <a:lnTo>
                  <a:pt x="0" y="392"/>
                </a:lnTo>
                <a:lnTo>
                  <a:pt x="0" y="0"/>
                </a:lnTo>
                <a:lnTo>
                  <a:pt x="2161" y="0"/>
                </a:lnTo>
                <a:lnTo>
                  <a:pt x="2161" y="712"/>
                </a:lnTo>
                <a:close/>
              </a:path>
            </a:pathLst>
          </a:custGeom>
          <a:solidFill>
            <a:schemeClr val="accent2">
              <a:alpha val="79999"/>
            </a:schemeClr>
          </a:solidFill>
          <a:ln w="12700">
            <a:noFill/>
            <a:prstDash val="solid"/>
            <a:round/>
            <a:headEnd/>
            <a:tailEnd/>
          </a:ln>
        </p:spPr>
        <p:txBody>
          <a:bodyPr/>
          <a:lstStyle/>
          <a:p>
            <a:pPr>
              <a:defRPr/>
            </a:pPr>
            <a:endParaRPr lang="nl-NL" sz="1350">
              <a:solidFill>
                <a:prstClr val="black"/>
              </a:solidFill>
              <a:cs typeface="Arial" panose="020B0604020202020204" pitchFamily="34" charset="0"/>
            </a:endParaRPr>
          </a:p>
        </p:txBody>
      </p:sp>
      <p:sp>
        <p:nvSpPr>
          <p:cNvPr id="5" name="Rectangle 6"/>
          <p:cNvSpPr>
            <a:spLocks noChangeArrowheads="1"/>
          </p:cNvSpPr>
          <p:nvPr/>
        </p:nvSpPr>
        <p:spPr bwMode="auto">
          <a:xfrm>
            <a:off x="-2117" y="5924550"/>
            <a:ext cx="12192001" cy="933450"/>
          </a:xfrm>
          <a:prstGeom prst="rect">
            <a:avLst/>
          </a:prstGeom>
          <a:solidFill>
            <a:srgbClr val="FFFFFF">
              <a:alpha val="85097"/>
            </a:srgbClr>
          </a:solidFill>
          <a:ln w="12700">
            <a:noFill/>
            <a:miter lim="800000"/>
            <a:headEnd/>
            <a:tailEnd/>
          </a:ln>
        </p:spPr>
        <p:txBody>
          <a:bodyPr/>
          <a:lstStyle/>
          <a:p>
            <a:pPr>
              <a:defRPr/>
            </a:pPr>
            <a:endParaRPr lang="nl-NL" sz="1350">
              <a:solidFill>
                <a:prstClr val="black"/>
              </a:solidFill>
              <a:latin typeface="Calibri" pitchFamily="34" charset="0"/>
              <a:cs typeface="ヒラギノ角ゴ Pro W3"/>
            </a:endParaRPr>
          </a:p>
        </p:txBody>
      </p:sp>
      <p:pic>
        <p:nvPicPr>
          <p:cNvPr id="6" name="Picture 5" descr="02-UTI_Basisvormen_powerpoint_05.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804400" y="6035675"/>
            <a:ext cx="1998133"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02-UTI_Basisvormen_powerpoint_03.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5000" y="6061075"/>
            <a:ext cx="338666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270983" y="1476746"/>
            <a:ext cx="5706533" cy="1470025"/>
          </a:xfrm>
        </p:spPr>
        <p:txBody>
          <a:bodyPr>
            <a:normAutofit/>
          </a:bodyPr>
          <a:lstStyle>
            <a:lvl1pPr algn="l">
              <a:defRPr sz="24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25" name="Text Placeholder 24"/>
          <p:cNvSpPr>
            <a:spLocks noGrp="1"/>
          </p:cNvSpPr>
          <p:nvPr>
            <p:ph type="body" sz="quarter" idx="12"/>
          </p:nvPr>
        </p:nvSpPr>
        <p:spPr>
          <a:xfrm>
            <a:off x="6352569" y="2832028"/>
            <a:ext cx="5870736" cy="458714"/>
          </a:xfrm>
        </p:spPr>
        <p:txBody>
          <a:bodyPr>
            <a:normAutofit/>
          </a:bodyPr>
          <a:lstStyle>
            <a:lvl1pPr>
              <a:buFontTx/>
              <a:buNone/>
              <a:defRPr sz="900">
                <a:solidFill>
                  <a:schemeClr val="bg1"/>
                </a:solidFill>
                <a:latin typeface="Arial" pitchFamily="34" charset="0"/>
                <a:cs typeface="Arial" pitchFamily="34" charset="0"/>
              </a:defRPr>
            </a:lvl1pPr>
            <a:lvl2pPr>
              <a:defRPr sz="900"/>
            </a:lvl2pPr>
            <a:lvl3pPr>
              <a:defRPr sz="900"/>
            </a:lvl3pPr>
            <a:lvl4pPr>
              <a:defRPr sz="900"/>
            </a:lvl4pPr>
            <a:lvl5pPr>
              <a:defRPr sz="900"/>
            </a:lvl5pPr>
          </a:lstStyle>
          <a:p>
            <a:pPr lvl="0"/>
            <a:r>
              <a:rPr lang="en-US" smtClean="0"/>
              <a:t>Click to edit Master text styles</a:t>
            </a:r>
          </a:p>
        </p:txBody>
      </p:sp>
    </p:spTree>
    <p:extLst>
      <p:ext uri="{BB962C8B-B14F-4D97-AF65-F5344CB8AC3E}">
        <p14:creationId xmlns:p14="http://schemas.microsoft.com/office/powerpoint/2010/main" val="86618599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3_Title Slide grij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Freeform 7"/>
          <p:cNvSpPr>
            <a:spLocks/>
          </p:cNvSpPr>
          <p:nvPr/>
        </p:nvSpPr>
        <p:spPr bwMode="auto">
          <a:xfrm>
            <a:off x="5363634" y="1476375"/>
            <a:ext cx="6860117" cy="1695450"/>
          </a:xfrm>
          <a:custGeom>
            <a:avLst/>
            <a:gdLst/>
            <a:ahLst/>
            <a:cxnLst>
              <a:cxn ang="0">
                <a:pos x="2161" y="712"/>
              </a:cxn>
              <a:cxn ang="0">
                <a:pos x="329" y="712"/>
              </a:cxn>
              <a:cxn ang="0">
                <a:pos x="0" y="392"/>
              </a:cxn>
              <a:cxn ang="0">
                <a:pos x="0" y="0"/>
              </a:cxn>
              <a:cxn ang="0">
                <a:pos x="2161" y="0"/>
              </a:cxn>
              <a:cxn ang="0">
                <a:pos x="2161" y="712"/>
              </a:cxn>
            </a:cxnLst>
            <a:rect l="0" t="0" r="r" b="b"/>
            <a:pathLst>
              <a:path w="2161" h="712">
                <a:moveTo>
                  <a:pt x="2161" y="712"/>
                </a:moveTo>
                <a:lnTo>
                  <a:pt x="329" y="712"/>
                </a:lnTo>
                <a:lnTo>
                  <a:pt x="0" y="392"/>
                </a:lnTo>
                <a:lnTo>
                  <a:pt x="0" y="0"/>
                </a:lnTo>
                <a:lnTo>
                  <a:pt x="2161" y="0"/>
                </a:lnTo>
                <a:lnTo>
                  <a:pt x="2161" y="712"/>
                </a:lnTo>
                <a:close/>
              </a:path>
            </a:pathLst>
          </a:custGeom>
          <a:solidFill>
            <a:schemeClr val="accent3">
              <a:alpha val="85000"/>
            </a:schemeClr>
          </a:solidFill>
          <a:ln w="12700">
            <a:noFill/>
            <a:prstDash val="solid"/>
            <a:round/>
            <a:headEnd/>
            <a:tailEnd/>
          </a:ln>
        </p:spPr>
        <p:txBody>
          <a:bodyPr/>
          <a:lstStyle/>
          <a:p>
            <a:pPr>
              <a:defRPr/>
            </a:pPr>
            <a:endParaRPr lang="en-US" sz="1350" dirty="0">
              <a:solidFill>
                <a:prstClr val="black"/>
              </a:solidFill>
              <a:cs typeface="Arial" panose="020B0604020202020204" pitchFamily="34" charset="0"/>
            </a:endParaRPr>
          </a:p>
        </p:txBody>
      </p:sp>
      <p:sp>
        <p:nvSpPr>
          <p:cNvPr id="5" name="Rectangle 6"/>
          <p:cNvSpPr>
            <a:spLocks noChangeArrowheads="1"/>
          </p:cNvSpPr>
          <p:nvPr/>
        </p:nvSpPr>
        <p:spPr bwMode="auto">
          <a:xfrm>
            <a:off x="-2117" y="5924550"/>
            <a:ext cx="12192001" cy="933450"/>
          </a:xfrm>
          <a:prstGeom prst="rect">
            <a:avLst/>
          </a:prstGeom>
          <a:solidFill>
            <a:srgbClr val="FFFFFF">
              <a:alpha val="85097"/>
            </a:srgbClr>
          </a:solidFill>
          <a:ln w="12700">
            <a:noFill/>
            <a:miter lim="800000"/>
            <a:headEnd/>
            <a:tailEnd/>
          </a:ln>
        </p:spPr>
        <p:txBody>
          <a:bodyPr/>
          <a:lstStyle/>
          <a:p>
            <a:pPr>
              <a:defRPr/>
            </a:pPr>
            <a:endParaRPr lang="nl-NL" sz="1350">
              <a:solidFill>
                <a:prstClr val="black"/>
              </a:solidFill>
              <a:latin typeface="Calibri" pitchFamily="34" charset="0"/>
              <a:cs typeface="ヒラギノ角ゴ Pro W3"/>
            </a:endParaRPr>
          </a:p>
        </p:txBody>
      </p:sp>
      <p:pic>
        <p:nvPicPr>
          <p:cNvPr id="6" name="Picture 5" descr="02-UTI_Basisvormen_powerpoint_05.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804400" y="6035675"/>
            <a:ext cx="1998133"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02-UTI_Basisvormen_powerpoint_03.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5000" y="6061075"/>
            <a:ext cx="338666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270983" y="1476746"/>
            <a:ext cx="5706533" cy="1470025"/>
          </a:xfrm>
        </p:spPr>
        <p:txBody>
          <a:bodyPr>
            <a:normAutofit/>
          </a:bodyPr>
          <a:lstStyle>
            <a:lvl1pPr algn="l">
              <a:defRPr sz="24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25" name="Text Placeholder 24"/>
          <p:cNvSpPr>
            <a:spLocks noGrp="1"/>
          </p:cNvSpPr>
          <p:nvPr>
            <p:ph type="body" sz="quarter" idx="12"/>
          </p:nvPr>
        </p:nvSpPr>
        <p:spPr>
          <a:xfrm>
            <a:off x="6352569" y="2832028"/>
            <a:ext cx="5870736" cy="458714"/>
          </a:xfrm>
        </p:spPr>
        <p:txBody>
          <a:bodyPr>
            <a:normAutofit/>
          </a:bodyPr>
          <a:lstStyle>
            <a:lvl1pPr>
              <a:buFontTx/>
              <a:buNone/>
              <a:defRPr sz="900">
                <a:solidFill>
                  <a:schemeClr val="bg1"/>
                </a:solidFill>
                <a:latin typeface="Arial" pitchFamily="34" charset="0"/>
                <a:cs typeface="Arial" pitchFamily="34" charset="0"/>
              </a:defRPr>
            </a:lvl1pPr>
            <a:lvl2pPr>
              <a:defRPr sz="900"/>
            </a:lvl2pPr>
            <a:lvl3pPr>
              <a:defRPr sz="900"/>
            </a:lvl3pPr>
            <a:lvl4pPr>
              <a:defRPr sz="900"/>
            </a:lvl4pPr>
            <a:lvl5pPr>
              <a:defRPr sz="900"/>
            </a:lvl5pPr>
          </a:lstStyle>
          <a:p>
            <a:pPr lvl="0"/>
            <a:r>
              <a:rPr lang="en-US" smtClean="0"/>
              <a:t>Click to edit Master text styles</a:t>
            </a:r>
          </a:p>
        </p:txBody>
      </p:sp>
    </p:spTree>
    <p:extLst>
      <p:ext uri="{BB962C8B-B14F-4D97-AF65-F5344CB8AC3E}">
        <p14:creationId xmlns:p14="http://schemas.microsoft.com/office/powerpoint/2010/main" val="366564052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4_Title Slide lichtblauw">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Freeform 7"/>
          <p:cNvSpPr>
            <a:spLocks/>
          </p:cNvSpPr>
          <p:nvPr/>
        </p:nvSpPr>
        <p:spPr bwMode="auto">
          <a:xfrm>
            <a:off x="5363634" y="1476375"/>
            <a:ext cx="6860117" cy="1695450"/>
          </a:xfrm>
          <a:custGeom>
            <a:avLst/>
            <a:gdLst/>
            <a:ahLst/>
            <a:cxnLst>
              <a:cxn ang="0">
                <a:pos x="2161" y="712"/>
              </a:cxn>
              <a:cxn ang="0">
                <a:pos x="329" y="712"/>
              </a:cxn>
              <a:cxn ang="0">
                <a:pos x="0" y="392"/>
              </a:cxn>
              <a:cxn ang="0">
                <a:pos x="0" y="0"/>
              </a:cxn>
              <a:cxn ang="0">
                <a:pos x="2161" y="0"/>
              </a:cxn>
              <a:cxn ang="0">
                <a:pos x="2161" y="712"/>
              </a:cxn>
            </a:cxnLst>
            <a:rect l="0" t="0" r="r" b="b"/>
            <a:pathLst>
              <a:path w="2161" h="712">
                <a:moveTo>
                  <a:pt x="2161" y="712"/>
                </a:moveTo>
                <a:lnTo>
                  <a:pt x="329" y="712"/>
                </a:lnTo>
                <a:lnTo>
                  <a:pt x="0" y="392"/>
                </a:lnTo>
                <a:lnTo>
                  <a:pt x="0" y="0"/>
                </a:lnTo>
                <a:lnTo>
                  <a:pt x="2161" y="0"/>
                </a:lnTo>
                <a:lnTo>
                  <a:pt x="2161" y="712"/>
                </a:lnTo>
                <a:close/>
              </a:path>
            </a:pathLst>
          </a:custGeom>
          <a:solidFill>
            <a:schemeClr val="accent4">
              <a:alpha val="80000"/>
            </a:schemeClr>
          </a:solidFill>
          <a:ln w="12700">
            <a:noFill/>
            <a:prstDash val="solid"/>
            <a:round/>
            <a:headEnd/>
            <a:tailEnd/>
          </a:ln>
        </p:spPr>
        <p:txBody>
          <a:bodyPr/>
          <a:lstStyle/>
          <a:p>
            <a:pPr>
              <a:defRPr/>
            </a:pPr>
            <a:endParaRPr lang="en-US" sz="1350" dirty="0">
              <a:solidFill>
                <a:prstClr val="black"/>
              </a:solidFill>
              <a:cs typeface="Arial" panose="020B0604020202020204" pitchFamily="34" charset="0"/>
            </a:endParaRPr>
          </a:p>
        </p:txBody>
      </p:sp>
      <p:sp>
        <p:nvSpPr>
          <p:cNvPr id="5" name="Rectangle 6"/>
          <p:cNvSpPr>
            <a:spLocks noChangeArrowheads="1"/>
          </p:cNvSpPr>
          <p:nvPr/>
        </p:nvSpPr>
        <p:spPr bwMode="auto">
          <a:xfrm>
            <a:off x="-2117" y="5924550"/>
            <a:ext cx="12192001" cy="933450"/>
          </a:xfrm>
          <a:prstGeom prst="rect">
            <a:avLst/>
          </a:prstGeom>
          <a:solidFill>
            <a:srgbClr val="FFFFFF">
              <a:alpha val="85097"/>
            </a:srgbClr>
          </a:solidFill>
          <a:ln w="12700">
            <a:noFill/>
            <a:miter lim="800000"/>
            <a:headEnd/>
            <a:tailEnd/>
          </a:ln>
        </p:spPr>
        <p:txBody>
          <a:bodyPr/>
          <a:lstStyle/>
          <a:p>
            <a:pPr>
              <a:defRPr/>
            </a:pPr>
            <a:endParaRPr lang="nl-NL" sz="1350">
              <a:solidFill>
                <a:prstClr val="black"/>
              </a:solidFill>
              <a:latin typeface="Calibri" pitchFamily="34" charset="0"/>
              <a:cs typeface="ヒラギノ角ゴ Pro W3"/>
            </a:endParaRPr>
          </a:p>
        </p:txBody>
      </p:sp>
      <p:pic>
        <p:nvPicPr>
          <p:cNvPr id="6" name="Picture 5" descr="02-UTI_Basisvormen_powerpoint_05.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804400" y="6035675"/>
            <a:ext cx="1998133"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02-UTI_Basisvormen_powerpoint_03.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5000" y="6061075"/>
            <a:ext cx="338666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270983" y="1476746"/>
            <a:ext cx="5706533" cy="1470025"/>
          </a:xfrm>
        </p:spPr>
        <p:txBody>
          <a:bodyPr>
            <a:normAutofit/>
          </a:bodyPr>
          <a:lstStyle>
            <a:lvl1pPr algn="l">
              <a:defRPr sz="24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25" name="Text Placeholder 24"/>
          <p:cNvSpPr>
            <a:spLocks noGrp="1"/>
          </p:cNvSpPr>
          <p:nvPr>
            <p:ph type="body" sz="quarter" idx="12"/>
          </p:nvPr>
        </p:nvSpPr>
        <p:spPr>
          <a:xfrm>
            <a:off x="6352569" y="2832028"/>
            <a:ext cx="5870736" cy="458714"/>
          </a:xfrm>
        </p:spPr>
        <p:txBody>
          <a:bodyPr>
            <a:normAutofit/>
          </a:bodyPr>
          <a:lstStyle>
            <a:lvl1pPr>
              <a:buFontTx/>
              <a:buNone/>
              <a:defRPr sz="900">
                <a:solidFill>
                  <a:schemeClr val="bg1"/>
                </a:solidFill>
                <a:latin typeface="Arial" pitchFamily="34" charset="0"/>
                <a:cs typeface="Arial" pitchFamily="34" charset="0"/>
              </a:defRPr>
            </a:lvl1pPr>
            <a:lvl2pPr>
              <a:defRPr sz="900"/>
            </a:lvl2pPr>
            <a:lvl3pPr>
              <a:defRPr sz="900"/>
            </a:lvl3pPr>
            <a:lvl4pPr>
              <a:defRPr sz="900"/>
            </a:lvl4pPr>
            <a:lvl5pPr>
              <a:defRPr sz="900"/>
            </a:lvl5pPr>
          </a:lstStyle>
          <a:p>
            <a:pPr lvl="0"/>
            <a:r>
              <a:rPr lang="en-US" smtClean="0"/>
              <a:t>Click to edit Master text styles</a:t>
            </a:r>
          </a:p>
        </p:txBody>
      </p:sp>
    </p:spTree>
    <p:extLst>
      <p:ext uri="{BB962C8B-B14F-4D97-AF65-F5344CB8AC3E}">
        <p14:creationId xmlns:p14="http://schemas.microsoft.com/office/powerpoint/2010/main" val="70504913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5_Title Slide lichtbron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Freeform 7"/>
          <p:cNvSpPr>
            <a:spLocks/>
          </p:cNvSpPr>
          <p:nvPr/>
        </p:nvSpPr>
        <p:spPr bwMode="auto">
          <a:xfrm>
            <a:off x="5363634" y="1476375"/>
            <a:ext cx="6860117" cy="1695450"/>
          </a:xfrm>
          <a:custGeom>
            <a:avLst/>
            <a:gdLst/>
            <a:ahLst/>
            <a:cxnLst>
              <a:cxn ang="0">
                <a:pos x="2161" y="712"/>
              </a:cxn>
              <a:cxn ang="0">
                <a:pos x="329" y="712"/>
              </a:cxn>
              <a:cxn ang="0">
                <a:pos x="0" y="392"/>
              </a:cxn>
              <a:cxn ang="0">
                <a:pos x="0" y="0"/>
              </a:cxn>
              <a:cxn ang="0">
                <a:pos x="2161" y="0"/>
              </a:cxn>
              <a:cxn ang="0">
                <a:pos x="2161" y="712"/>
              </a:cxn>
            </a:cxnLst>
            <a:rect l="0" t="0" r="r" b="b"/>
            <a:pathLst>
              <a:path w="2161" h="712">
                <a:moveTo>
                  <a:pt x="2161" y="712"/>
                </a:moveTo>
                <a:lnTo>
                  <a:pt x="329" y="712"/>
                </a:lnTo>
                <a:lnTo>
                  <a:pt x="0" y="392"/>
                </a:lnTo>
                <a:lnTo>
                  <a:pt x="0" y="0"/>
                </a:lnTo>
                <a:lnTo>
                  <a:pt x="2161" y="0"/>
                </a:lnTo>
                <a:lnTo>
                  <a:pt x="2161" y="712"/>
                </a:lnTo>
                <a:close/>
              </a:path>
            </a:pathLst>
          </a:custGeom>
          <a:solidFill>
            <a:schemeClr val="accent5">
              <a:alpha val="85000"/>
            </a:schemeClr>
          </a:solidFill>
          <a:ln w="12700">
            <a:noFill/>
            <a:prstDash val="solid"/>
            <a:round/>
            <a:headEnd/>
            <a:tailEnd/>
          </a:ln>
        </p:spPr>
        <p:txBody>
          <a:bodyPr/>
          <a:lstStyle/>
          <a:p>
            <a:pPr>
              <a:defRPr/>
            </a:pPr>
            <a:endParaRPr lang="en-US" sz="1350" dirty="0">
              <a:solidFill>
                <a:prstClr val="black"/>
              </a:solidFill>
              <a:cs typeface="Arial" panose="020B0604020202020204" pitchFamily="34" charset="0"/>
            </a:endParaRPr>
          </a:p>
        </p:txBody>
      </p:sp>
      <p:sp>
        <p:nvSpPr>
          <p:cNvPr id="5" name="Rectangle 6"/>
          <p:cNvSpPr>
            <a:spLocks noChangeArrowheads="1"/>
          </p:cNvSpPr>
          <p:nvPr/>
        </p:nvSpPr>
        <p:spPr bwMode="auto">
          <a:xfrm>
            <a:off x="-2117" y="5924550"/>
            <a:ext cx="12192001" cy="933450"/>
          </a:xfrm>
          <a:prstGeom prst="rect">
            <a:avLst/>
          </a:prstGeom>
          <a:solidFill>
            <a:srgbClr val="FFFFFF">
              <a:alpha val="85097"/>
            </a:srgbClr>
          </a:solidFill>
          <a:ln w="12700">
            <a:noFill/>
            <a:miter lim="800000"/>
            <a:headEnd/>
            <a:tailEnd/>
          </a:ln>
        </p:spPr>
        <p:txBody>
          <a:bodyPr/>
          <a:lstStyle/>
          <a:p>
            <a:pPr>
              <a:defRPr/>
            </a:pPr>
            <a:endParaRPr lang="nl-NL" sz="1350">
              <a:solidFill>
                <a:prstClr val="black"/>
              </a:solidFill>
              <a:latin typeface="Calibri" pitchFamily="34" charset="0"/>
              <a:cs typeface="ヒラギノ角ゴ Pro W3"/>
            </a:endParaRPr>
          </a:p>
        </p:txBody>
      </p:sp>
      <p:pic>
        <p:nvPicPr>
          <p:cNvPr id="6" name="Picture 5" descr="02-UTI_Basisvormen_powerpoint_05.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804400" y="6035675"/>
            <a:ext cx="1998133"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02-UTI_Basisvormen_powerpoint_03.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5000" y="6061075"/>
            <a:ext cx="338666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270983" y="1476746"/>
            <a:ext cx="5706533" cy="1470025"/>
          </a:xfrm>
        </p:spPr>
        <p:txBody>
          <a:bodyPr>
            <a:normAutofit/>
          </a:bodyPr>
          <a:lstStyle>
            <a:lvl1pPr algn="l">
              <a:defRPr sz="24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25" name="Text Placeholder 24"/>
          <p:cNvSpPr>
            <a:spLocks noGrp="1"/>
          </p:cNvSpPr>
          <p:nvPr>
            <p:ph type="body" sz="quarter" idx="12"/>
          </p:nvPr>
        </p:nvSpPr>
        <p:spPr>
          <a:xfrm>
            <a:off x="6352569" y="2832028"/>
            <a:ext cx="5870736" cy="458714"/>
          </a:xfrm>
        </p:spPr>
        <p:txBody>
          <a:bodyPr>
            <a:normAutofit/>
          </a:bodyPr>
          <a:lstStyle>
            <a:lvl1pPr>
              <a:buFontTx/>
              <a:buNone/>
              <a:defRPr sz="900">
                <a:solidFill>
                  <a:schemeClr val="bg1"/>
                </a:solidFill>
                <a:latin typeface="Arial" pitchFamily="34" charset="0"/>
                <a:cs typeface="Arial" pitchFamily="34" charset="0"/>
              </a:defRPr>
            </a:lvl1pPr>
            <a:lvl2pPr>
              <a:defRPr sz="900"/>
            </a:lvl2pPr>
            <a:lvl3pPr>
              <a:defRPr sz="900"/>
            </a:lvl3pPr>
            <a:lvl4pPr>
              <a:defRPr sz="900"/>
            </a:lvl4pPr>
            <a:lvl5pPr>
              <a:defRPr sz="900"/>
            </a:lvl5pPr>
          </a:lstStyle>
          <a:p>
            <a:pPr lvl="0"/>
            <a:r>
              <a:rPr lang="en-US" smtClean="0"/>
              <a:t>Click to edit Master text styles</a:t>
            </a:r>
          </a:p>
        </p:txBody>
      </p:sp>
    </p:spTree>
    <p:extLst>
      <p:ext uri="{BB962C8B-B14F-4D97-AF65-F5344CB8AC3E}">
        <p14:creationId xmlns:p14="http://schemas.microsoft.com/office/powerpoint/2010/main" val="280015188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6_Title Slide lichtgroe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Freeform 7"/>
          <p:cNvSpPr>
            <a:spLocks/>
          </p:cNvSpPr>
          <p:nvPr/>
        </p:nvSpPr>
        <p:spPr bwMode="auto">
          <a:xfrm>
            <a:off x="5363634" y="1476375"/>
            <a:ext cx="6860117" cy="1695450"/>
          </a:xfrm>
          <a:custGeom>
            <a:avLst/>
            <a:gdLst/>
            <a:ahLst/>
            <a:cxnLst>
              <a:cxn ang="0">
                <a:pos x="2161" y="712"/>
              </a:cxn>
              <a:cxn ang="0">
                <a:pos x="329" y="712"/>
              </a:cxn>
              <a:cxn ang="0">
                <a:pos x="0" y="392"/>
              </a:cxn>
              <a:cxn ang="0">
                <a:pos x="0" y="0"/>
              </a:cxn>
              <a:cxn ang="0">
                <a:pos x="2161" y="0"/>
              </a:cxn>
              <a:cxn ang="0">
                <a:pos x="2161" y="712"/>
              </a:cxn>
            </a:cxnLst>
            <a:rect l="0" t="0" r="r" b="b"/>
            <a:pathLst>
              <a:path w="2161" h="712">
                <a:moveTo>
                  <a:pt x="2161" y="712"/>
                </a:moveTo>
                <a:lnTo>
                  <a:pt x="329" y="712"/>
                </a:lnTo>
                <a:lnTo>
                  <a:pt x="0" y="392"/>
                </a:lnTo>
                <a:lnTo>
                  <a:pt x="0" y="0"/>
                </a:lnTo>
                <a:lnTo>
                  <a:pt x="2161" y="0"/>
                </a:lnTo>
                <a:lnTo>
                  <a:pt x="2161" y="712"/>
                </a:lnTo>
                <a:close/>
              </a:path>
            </a:pathLst>
          </a:custGeom>
          <a:solidFill>
            <a:schemeClr val="accent6">
              <a:alpha val="80000"/>
            </a:schemeClr>
          </a:solidFill>
          <a:ln w="12700">
            <a:noFill/>
            <a:prstDash val="solid"/>
            <a:round/>
            <a:headEnd/>
            <a:tailEnd/>
          </a:ln>
        </p:spPr>
        <p:txBody>
          <a:bodyPr/>
          <a:lstStyle/>
          <a:p>
            <a:pPr>
              <a:defRPr/>
            </a:pPr>
            <a:endParaRPr lang="en-US" sz="1350" dirty="0">
              <a:solidFill>
                <a:prstClr val="black"/>
              </a:solidFill>
              <a:cs typeface="Arial" panose="020B0604020202020204" pitchFamily="34" charset="0"/>
            </a:endParaRPr>
          </a:p>
        </p:txBody>
      </p:sp>
      <p:sp>
        <p:nvSpPr>
          <p:cNvPr id="5" name="Rectangle 6"/>
          <p:cNvSpPr>
            <a:spLocks noChangeArrowheads="1"/>
          </p:cNvSpPr>
          <p:nvPr/>
        </p:nvSpPr>
        <p:spPr bwMode="auto">
          <a:xfrm>
            <a:off x="-2117" y="5924550"/>
            <a:ext cx="12192001" cy="933450"/>
          </a:xfrm>
          <a:prstGeom prst="rect">
            <a:avLst/>
          </a:prstGeom>
          <a:solidFill>
            <a:srgbClr val="FFFFFF">
              <a:alpha val="85097"/>
            </a:srgbClr>
          </a:solidFill>
          <a:ln w="12700">
            <a:noFill/>
            <a:miter lim="800000"/>
            <a:headEnd/>
            <a:tailEnd/>
          </a:ln>
        </p:spPr>
        <p:txBody>
          <a:bodyPr/>
          <a:lstStyle/>
          <a:p>
            <a:pPr>
              <a:defRPr/>
            </a:pPr>
            <a:endParaRPr lang="nl-NL" sz="1350">
              <a:solidFill>
                <a:prstClr val="black"/>
              </a:solidFill>
              <a:latin typeface="Calibri" pitchFamily="34" charset="0"/>
              <a:cs typeface="ヒラギノ角ゴ Pro W3"/>
            </a:endParaRPr>
          </a:p>
        </p:txBody>
      </p:sp>
      <p:pic>
        <p:nvPicPr>
          <p:cNvPr id="6" name="Picture 5" descr="02-UTI_Basisvormen_powerpoint_05.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804400" y="6035675"/>
            <a:ext cx="1998133"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02-UTI_Basisvormen_powerpoint_03.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5000" y="6061075"/>
            <a:ext cx="338666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270983" y="1476746"/>
            <a:ext cx="5706533" cy="1470025"/>
          </a:xfrm>
        </p:spPr>
        <p:txBody>
          <a:bodyPr>
            <a:normAutofit/>
          </a:bodyPr>
          <a:lstStyle>
            <a:lvl1pPr algn="l">
              <a:defRPr sz="24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25" name="Text Placeholder 24"/>
          <p:cNvSpPr>
            <a:spLocks noGrp="1"/>
          </p:cNvSpPr>
          <p:nvPr>
            <p:ph type="body" sz="quarter" idx="12"/>
          </p:nvPr>
        </p:nvSpPr>
        <p:spPr>
          <a:xfrm>
            <a:off x="6352569" y="2832028"/>
            <a:ext cx="5870736" cy="458714"/>
          </a:xfrm>
        </p:spPr>
        <p:txBody>
          <a:bodyPr>
            <a:normAutofit/>
          </a:bodyPr>
          <a:lstStyle>
            <a:lvl1pPr>
              <a:buFontTx/>
              <a:buNone/>
              <a:defRPr sz="900">
                <a:solidFill>
                  <a:schemeClr val="bg1"/>
                </a:solidFill>
                <a:latin typeface="Arial" pitchFamily="34" charset="0"/>
                <a:cs typeface="Arial" pitchFamily="34" charset="0"/>
              </a:defRPr>
            </a:lvl1pPr>
            <a:lvl2pPr>
              <a:defRPr sz="900"/>
            </a:lvl2pPr>
            <a:lvl3pPr>
              <a:defRPr sz="900"/>
            </a:lvl3pPr>
            <a:lvl4pPr>
              <a:defRPr sz="900"/>
            </a:lvl4pPr>
            <a:lvl5pPr>
              <a:defRPr sz="900"/>
            </a:lvl5pPr>
          </a:lstStyle>
          <a:p>
            <a:pPr lvl="0"/>
            <a:r>
              <a:rPr lang="en-US" smtClean="0"/>
              <a:t>Click to edit Master text styles</a:t>
            </a:r>
          </a:p>
        </p:txBody>
      </p:sp>
    </p:spTree>
    <p:extLst>
      <p:ext uri="{BB962C8B-B14F-4D97-AF65-F5344CB8AC3E}">
        <p14:creationId xmlns:p14="http://schemas.microsoft.com/office/powerpoint/2010/main" val="117970957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2"/>
        </a:solidFill>
        <a:effectLst/>
      </p:bgPr>
    </p:bg>
    <p:spTree>
      <p:nvGrpSpPr>
        <p:cNvPr id="1" name=""/>
        <p:cNvGrpSpPr/>
        <p:nvPr/>
      </p:nvGrpSpPr>
      <p:grpSpPr>
        <a:xfrm>
          <a:off x="0" y="0"/>
          <a:ext cx="0" cy="0"/>
          <a:chOff x="0" y="0"/>
          <a:chExt cx="0" cy="0"/>
        </a:xfrm>
      </p:grpSpPr>
      <p:sp>
        <p:nvSpPr>
          <p:cNvPr id="4" name="Freeform 2"/>
          <p:cNvSpPr>
            <a:spLocks/>
          </p:cNvSpPr>
          <p:nvPr/>
        </p:nvSpPr>
        <p:spPr bwMode="auto">
          <a:xfrm>
            <a:off x="0" y="477838"/>
            <a:ext cx="12192000" cy="6380162"/>
          </a:xfrm>
          <a:custGeom>
            <a:avLst/>
            <a:gdLst>
              <a:gd name="T0" fmla="*/ 192 w 3841"/>
              <a:gd name="T1" fmla="*/ 200 h 2680"/>
              <a:gd name="T2" fmla="*/ 0 w 3841"/>
              <a:gd name="T3" fmla="*/ 0 h 2680"/>
              <a:gd name="T4" fmla="*/ 0 w 3841"/>
              <a:gd name="T5" fmla="*/ 2680 h 2680"/>
              <a:gd name="T6" fmla="*/ 3841 w 3841"/>
              <a:gd name="T7" fmla="*/ 2680 h 2680"/>
              <a:gd name="T8" fmla="*/ 3841 w 3841"/>
              <a:gd name="T9" fmla="*/ 200 h 2680"/>
              <a:gd name="T10" fmla="*/ 192 w 3841"/>
              <a:gd name="T11" fmla="*/ 200 h 26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41" h="2680">
                <a:moveTo>
                  <a:pt x="192" y="200"/>
                </a:moveTo>
                <a:lnTo>
                  <a:pt x="0" y="0"/>
                </a:lnTo>
                <a:lnTo>
                  <a:pt x="0" y="2680"/>
                </a:lnTo>
                <a:lnTo>
                  <a:pt x="3841" y="2680"/>
                </a:lnTo>
                <a:lnTo>
                  <a:pt x="3841" y="200"/>
                </a:lnTo>
                <a:lnTo>
                  <a:pt x="192" y="200"/>
                </a:lnTo>
                <a:close/>
              </a:path>
            </a:pathLst>
          </a:custGeom>
          <a:solidFill>
            <a:srgbClr val="FFFFFF"/>
          </a:solidFill>
          <a:ln w="12700">
            <a:noFill/>
            <a:prstDash val="solid"/>
            <a:round/>
            <a:headEnd/>
            <a:tailEnd/>
          </a:ln>
        </p:spPr>
        <p:txBody>
          <a:bodyPr/>
          <a:lstStyle/>
          <a:p>
            <a:pPr>
              <a:defRPr/>
            </a:pPr>
            <a:endParaRPr lang="nl-NL" sz="1350">
              <a:solidFill>
                <a:prstClr val="black"/>
              </a:solidFill>
              <a:cs typeface="Arial" panose="020B0604020202020204" pitchFamily="34" charset="0"/>
            </a:endParaRPr>
          </a:p>
        </p:txBody>
      </p:sp>
      <p:sp>
        <p:nvSpPr>
          <p:cNvPr id="5" name="Freeform 3"/>
          <p:cNvSpPr>
            <a:spLocks/>
          </p:cNvSpPr>
          <p:nvPr/>
        </p:nvSpPr>
        <p:spPr bwMode="auto">
          <a:xfrm>
            <a:off x="0" y="0"/>
            <a:ext cx="8130117" cy="635000"/>
          </a:xfrm>
          <a:custGeom>
            <a:avLst/>
            <a:gdLst>
              <a:gd name="T0" fmla="*/ 0 w 3841"/>
              <a:gd name="T1" fmla="*/ 208 h 400"/>
              <a:gd name="T2" fmla="*/ 0 w 3841"/>
              <a:gd name="T3" fmla="*/ 0 h 400"/>
              <a:gd name="T4" fmla="*/ 3841 w 3841"/>
              <a:gd name="T5" fmla="*/ 0 h 400"/>
              <a:gd name="T6" fmla="*/ 3841 w 3841"/>
              <a:gd name="T7" fmla="*/ 400 h 400"/>
              <a:gd name="T8" fmla="*/ 184 w 3841"/>
              <a:gd name="T9" fmla="*/ 400 h 4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1" h="400">
                <a:moveTo>
                  <a:pt x="0" y="208"/>
                </a:moveTo>
                <a:lnTo>
                  <a:pt x="0" y="0"/>
                </a:lnTo>
                <a:lnTo>
                  <a:pt x="3841" y="0"/>
                </a:lnTo>
                <a:lnTo>
                  <a:pt x="3841" y="400"/>
                </a:lnTo>
                <a:lnTo>
                  <a:pt x="184" y="400"/>
                </a:lnTo>
              </a:path>
            </a:pathLst>
          </a:custGeom>
          <a:noFill/>
          <a:ln w="12700">
            <a:noFill/>
            <a:prstDash val="solid"/>
            <a:round/>
            <a:headEnd/>
            <a:tailEnd/>
          </a:ln>
        </p:spPr>
        <p:txBody>
          <a:bodyPr/>
          <a:lstStyle/>
          <a:p>
            <a:pPr>
              <a:defRPr/>
            </a:pPr>
            <a:endParaRPr lang="nl-NL" sz="1350">
              <a:solidFill>
                <a:prstClr val="black"/>
              </a:solidFill>
              <a:cs typeface="Arial" panose="020B0604020202020204" pitchFamily="34" charset="0"/>
            </a:endParaRPr>
          </a:p>
        </p:txBody>
      </p:sp>
      <p:pic>
        <p:nvPicPr>
          <p:cNvPr id="6" name="Picture 5" descr="02-UTI_Basisvormen_powerpoint_0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00" y="6061075"/>
            <a:ext cx="338666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0" y="-1842"/>
            <a:ext cx="10972800" cy="952242"/>
          </a:xfrm>
        </p:spPr>
        <p:txBody>
          <a:bodyPr>
            <a:normAutofit/>
          </a:bodyPr>
          <a:lstStyle>
            <a:lvl1pPr algn="l">
              <a:defRPr sz="24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609600" y="1235520"/>
            <a:ext cx="10972800" cy="4677918"/>
          </a:xfrm>
        </p:spPr>
        <p:txBody>
          <a:bodyPr>
            <a:normAutofit/>
          </a:bodyPr>
          <a:lstStyle>
            <a:lvl1pPr>
              <a:spcAft>
                <a:spcPts val="450"/>
              </a:spcAft>
              <a:defRPr sz="1500">
                <a:solidFill>
                  <a:schemeClr val="tx2"/>
                </a:solidFill>
                <a:latin typeface="Arial" pitchFamily="34" charset="0"/>
                <a:cs typeface="Arial" pitchFamily="34" charset="0"/>
              </a:defRPr>
            </a:lvl1pPr>
            <a:lvl2pPr>
              <a:spcAft>
                <a:spcPts val="450"/>
              </a:spcAft>
              <a:buFont typeface="Arial"/>
              <a:buChar char="•"/>
              <a:defRPr sz="1500">
                <a:solidFill>
                  <a:schemeClr val="tx2"/>
                </a:solidFill>
                <a:latin typeface="Arial" pitchFamily="34" charset="0"/>
                <a:cs typeface="Arial" pitchFamily="34" charset="0"/>
              </a:defRPr>
            </a:lvl2pPr>
            <a:lvl3pPr>
              <a:spcAft>
                <a:spcPts val="450"/>
              </a:spcAft>
              <a:defRPr sz="1500">
                <a:solidFill>
                  <a:schemeClr val="tx2"/>
                </a:solidFill>
                <a:latin typeface="Arial" pitchFamily="34" charset="0"/>
                <a:cs typeface="Arial" pitchFamily="34" charset="0"/>
              </a:defRPr>
            </a:lvl3pPr>
          </a:lstStyle>
          <a:p>
            <a:pPr lvl="0"/>
            <a:r>
              <a:rPr lang="en-US" smtClean="0"/>
              <a:t>Click to edit Master text styles</a:t>
            </a:r>
          </a:p>
          <a:p>
            <a:pPr lvl="1"/>
            <a:r>
              <a:rPr lang="en-US" smtClean="0"/>
              <a:t>Second level</a:t>
            </a:r>
          </a:p>
          <a:p>
            <a:pPr lvl="2"/>
            <a:r>
              <a:rPr lang="en-US" smtClean="0"/>
              <a:t>Third level</a:t>
            </a:r>
          </a:p>
        </p:txBody>
      </p:sp>
      <p:sp>
        <p:nvSpPr>
          <p:cNvPr id="7" name="Footer Placeholder 4"/>
          <p:cNvSpPr>
            <a:spLocks noGrp="1"/>
          </p:cNvSpPr>
          <p:nvPr>
            <p:ph type="ftr" sz="quarter" idx="10"/>
          </p:nvPr>
        </p:nvSpPr>
        <p:spPr>
          <a:xfrm>
            <a:off x="4165600" y="6257926"/>
            <a:ext cx="2751667" cy="365125"/>
          </a:xfrm>
          <a:prstGeom prst="rect">
            <a:avLst/>
          </a:prstGeom>
        </p:spPr>
        <p:txBody>
          <a:bodyPr/>
          <a:lstStyle>
            <a:lvl1pPr algn="r" eaLnBrk="1" fontAlgn="auto" hangingPunct="1">
              <a:spcBef>
                <a:spcPts val="0"/>
              </a:spcBef>
              <a:spcAft>
                <a:spcPts val="0"/>
              </a:spcAft>
              <a:defRPr sz="900">
                <a:solidFill>
                  <a:srgbClr val="CC9933"/>
                </a:solidFill>
                <a:latin typeface="Arial" pitchFamily="34" charset="0"/>
                <a:ea typeface="+mn-ea"/>
                <a:cs typeface="Arial" pitchFamily="34" charset="0"/>
              </a:defRPr>
            </a:lvl1pPr>
          </a:lstStyle>
          <a:p>
            <a:pPr>
              <a:defRPr/>
            </a:pPr>
            <a:endParaRPr lang="en-US"/>
          </a:p>
        </p:txBody>
      </p:sp>
      <p:sp>
        <p:nvSpPr>
          <p:cNvPr id="8" name="Slide Number Placeholder 5"/>
          <p:cNvSpPr>
            <a:spLocks noGrp="1"/>
          </p:cNvSpPr>
          <p:nvPr>
            <p:ph type="sldNum" sz="quarter" idx="11"/>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900">
                <a:solidFill>
                  <a:srgbClr val="CC9933"/>
                </a:solidFill>
                <a:latin typeface="Arial" pitchFamily="34" charset="0"/>
                <a:cs typeface="Arial" pitchFamily="34" charset="0"/>
              </a:defRPr>
            </a:lvl1pPr>
          </a:lstStyle>
          <a:p>
            <a:pPr>
              <a:defRPr/>
            </a:pPr>
            <a:fld id="{5B42A3B7-C638-476D-9461-3893E4C21120}" type="slidenum">
              <a:rPr lang="en-US"/>
              <a:pPr>
                <a:defRPr/>
              </a:pPr>
              <a:t>‹nr.›</a:t>
            </a:fld>
            <a:endParaRPr lang="en-US"/>
          </a:p>
        </p:txBody>
      </p:sp>
      <p:sp>
        <p:nvSpPr>
          <p:cNvPr id="9" name="Date Placeholder 3"/>
          <p:cNvSpPr>
            <a:spLocks noGrp="1"/>
          </p:cNvSpPr>
          <p:nvPr>
            <p:ph type="dt" sz="half" idx="12"/>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900">
                <a:solidFill>
                  <a:srgbClr val="CC9933"/>
                </a:solidFill>
                <a:latin typeface="Arial" pitchFamily="34" charset="0"/>
                <a:cs typeface="Arial" pitchFamily="34" charset="0"/>
              </a:defRPr>
            </a:lvl1pPr>
          </a:lstStyle>
          <a:p>
            <a:pPr>
              <a:defRPr/>
            </a:pPr>
            <a:fld id="{5EDE5C29-0CCB-4644-A16A-D5BE7DE94439}" type="datetimeFigureOut">
              <a:rPr lang="en-US"/>
              <a:pPr>
                <a:defRPr/>
              </a:pPr>
              <a:t>11/7/2016</a:t>
            </a:fld>
            <a:endParaRPr lang="en-US"/>
          </a:p>
        </p:txBody>
      </p:sp>
    </p:spTree>
    <p:extLst>
      <p:ext uri="{BB962C8B-B14F-4D97-AF65-F5344CB8AC3E}">
        <p14:creationId xmlns:p14="http://schemas.microsoft.com/office/powerpoint/2010/main" val="13544062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Content en afbeelding">
    <p:bg>
      <p:bgPr>
        <a:solidFill>
          <a:schemeClr val="accent1"/>
        </a:solidFill>
        <a:effectLst/>
      </p:bgPr>
    </p:bg>
    <p:spTree>
      <p:nvGrpSpPr>
        <p:cNvPr id="1" name=""/>
        <p:cNvGrpSpPr/>
        <p:nvPr/>
      </p:nvGrpSpPr>
      <p:grpSpPr>
        <a:xfrm>
          <a:off x="0" y="0"/>
          <a:ext cx="0" cy="0"/>
          <a:chOff x="0" y="0"/>
          <a:chExt cx="0" cy="0"/>
        </a:xfrm>
      </p:grpSpPr>
      <p:sp>
        <p:nvSpPr>
          <p:cNvPr id="5" name="Freeform 2"/>
          <p:cNvSpPr>
            <a:spLocks/>
          </p:cNvSpPr>
          <p:nvPr/>
        </p:nvSpPr>
        <p:spPr bwMode="auto">
          <a:xfrm>
            <a:off x="0" y="477838"/>
            <a:ext cx="12192000" cy="6380162"/>
          </a:xfrm>
          <a:custGeom>
            <a:avLst/>
            <a:gdLst>
              <a:gd name="T0" fmla="*/ 192 w 3841"/>
              <a:gd name="T1" fmla="*/ 200 h 2680"/>
              <a:gd name="T2" fmla="*/ 0 w 3841"/>
              <a:gd name="T3" fmla="*/ 0 h 2680"/>
              <a:gd name="T4" fmla="*/ 0 w 3841"/>
              <a:gd name="T5" fmla="*/ 2680 h 2680"/>
              <a:gd name="T6" fmla="*/ 3841 w 3841"/>
              <a:gd name="T7" fmla="*/ 2680 h 2680"/>
              <a:gd name="T8" fmla="*/ 3841 w 3841"/>
              <a:gd name="T9" fmla="*/ 200 h 2680"/>
              <a:gd name="T10" fmla="*/ 192 w 3841"/>
              <a:gd name="T11" fmla="*/ 200 h 26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41" h="2680">
                <a:moveTo>
                  <a:pt x="192" y="200"/>
                </a:moveTo>
                <a:lnTo>
                  <a:pt x="0" y="0"/>
                </a:lnTo>
                <a:lnTo>
                  <a:pt x="0" y="2680"/>
                </a:lnTo>
                <a:lnTo>
                  <a:pt x="3841" y="2680"/>
                </a:lnTo>
                <a:lnTo>
                  <a:pt x="3841" y="200"/>
                </a:lnTo>
                <a:lnTo>
                  <a:pt x="192" y="200"/>
                </a:lnTo>
                <a:close/>
              </a:path>
            </a:pathLst>
          </a:custGeom>
          <a:solidFill>
            <a:srgbClr val="FFFFFF"/>
          </a:solidFill>
          <a:ln w="12700">
            <a:noFill/>
            <a:prstDash val="solid"/>
            <a:round/>
            <a:headEnd/>
            <a:tailEnd/>
          </a:ln>
        </p:spPr>
        <p:txBody>
          <a:bodyPr/>
          <a:lstStyle/>
          <a:p>
            <a:pPr>
              <a:defRPr/>
            </a:pPr>
            <a:endParaRPr lang="nl-NL" sz="1350">
              <a:solidFill>
                <a:prstClr val="black"/>
              </a:solidFill>
              <a:cs typeface="Arial" panose="020B0604020202020204" pitchFamily="34" charset="0"/>
            </a:endParaRPr>
          </a:p>
        </p:txBody>
      </p:sp>
      <p:pic>
        <p:nvPicPr>
          <p:cNvPr id="6" name="Picture 4" descr="02-UTI_Basisvormen_powerpoint_0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00" y="6061075"/>
            <a:ext cx="338666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609600" y="1234800"/>
            <a:ext cx="5384800" cy="4678638"/>
          </a:xfrm>
        </p:spPr>
        <p:txBody>
          <a:bodyPr>
            <a:normAutofit/>
          </a:bodyPr>
          <a:lstStyle>
            <a:lvl1pPr>
              <a:spcAft>
                <a:spcPts val="450"/>
              </a:spcAft>
              <a:defRPr sz="1500"/>
            </a:lvl1pPr>
            <a:lvl2pPr>
              <a:spcAft>
                <a:spcPts val="450"/>
              </a:spcAft>
              <a:defRPr sz="1500"/>
            </a:lvl2pPr>
            <a:lvl3pPr>
              <a:spcAft>
                <a:spcPts val="450"/>
              </a:spcAft>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p:txBody>
      </p:sp>
      <p:sp>
        <p:nvSpPr>
          <p:cNvPr id="9" name="Title 1"/>
          <p:cNvSpPr>
            <a:spLocks noGrp="1"/>
          </p:cNvSpPr>
          <p:nvPr>
            <p:ph type="title"/>
          </p:nvPr>
        </p:nvSpPr>
        <p:spPr>
          <a:xfrm>
            <a:off x="609600" y="-1842"/>
            <a:ext cx="10972800" cy="952242"/>
          </a:xfrm>
        </p:spPr>
        <p:txBody>
          <a:bodyPr>
            <a:normAutofit/>
          </a:bodyPr>
          <a:lstStyle>
            <a:lvl1pPr algn="l">
              <a:defRPr sz="24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37" name="Picture Placeholder 36"/>
          <p:cNvSpPr>
            <a:spLocks noGrp="1"/>
          </p:cNvSpPr>
          <p:nvPr>
            <p:ph type="pic" sz="quarter" idx="13"/>
          </p:nvPr>
        </p:nvSpPr>
        <p:spPr>
          <a:xfrm>
            <a:off x="6649157" y="950916"/>
            <a:ext cx="5542843" cy="4962525"/>
          </a:xfrm>
        </p:spPr>
        <p:txBody>
          <a:bodyPr rtlCol="0">
            <a:normAutofit/>
          </a:bodyPr>
          <a:lstStyle/>
          <a:p>
            <a:pPr lvl="0"/>
            <a:r>
              <a:rPr lang="en-US" noProof="0" smtClean="0"/>
              <a:t>Click icon to add picture</a:t>
            </a:r>
            <a:endParaRPr lang="en-US" noProof="0"/>
          </a:p>
        </p:txBody>
      </p:sp>
      <p:sp>
        <p:nvSpPr>
          <p:cNvPr id="7" name="Footer Placeholder 4"/>
          <p:cNvSpPr>
            <a:spLocks noGrp="1"/>
          </p:cNvSpPr>
          <p:nvPr>
            <p:ph type="ftr" sz="quarter" idx="14"/>
          </p:nvPr>
        </p:nvSpPr>
        <p:spPr>
          <a:xfrm>
            <a:off x="4165600" y="6257926"/>
            <a:ext cx="2751667" cy="365125"/>
          </a:xfrm>
          <a:prstGeom prst="rect">
            <a:avLst/>
          </a:prstGeom>
        </p:spPr>
        <p:txBody>
          <a:bodyPr/>
          <a:lstStyle>
            <a:lvl1pPr algn="r" eaLnBrk="1" fontAlgn="auto" hangingPunct="1">
              <a:spcBef>
                <a:spcPts val="0"/>
              </a:spcBef>
              <a:spcAft>
                <a:spcPts val="0"/>
              </a:spcAft>
              <a:defRPr sz="900">
                <a:solidFill>
                  <a:srgbClr val="CC9933"/>
                </a:solidFill>
                <a:latin typeface="Arial" pitchFamily="34" charset="0"/>
                <a:ea typeface="+mn-ea"/>
                <a:cs typeface="Arial" pitchFamily="34" charset="0"/>
              </a:defRPr>
            </a:lvl1pPr>
          </a:lstStyle>
          <a:p>
            <a:pPr>
              <a:defRPr/>
            </a:pPr>
            <a:endParaRPr lang="en-US"/>
          </a:p>
        </p:txBody>
      </p:sp>
      <p:sp>
        <p:nvSpPr>
          <p:cNvPr id="8" name="Slide Number Placeholder 5"/>
          <p:cNvSpPr>
            <a:spLocks noGrp="1"/>
          </p:cNvSpPr>
          <p:nvPr>
            <p:ph type="sldNum" sz="quarter" idx="15"/>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900">
                <a:solidFill>
                  <a:srgbClr val="CC9933"/>
                </a:solidFill>
                <a:latin typeface="Arial" pitchFamily="34" charset="0"/>
                <a:cs typeface="Arial" pitchFamily="34" charset="0"/>
              </a:defRPr>
            </a:lvl1pPr>
          </a:lstStyle>
          <a:p>
            <a:pPr>
              <a:defRPr/>
            </a:pPr>
            <a:fld id="{A5C0423F-BE16-40E1-9DD5-FA9EF82DCC04}" type="slidenum">
              <a:rPr lang="en-US"/>
              <a:pPr>
                <a:defRPr/>
              </a:pPr>
              <a:t>‹nr.›</a:t>
            </a:fld>
            <a:endParaRPr lang="en-US"/>
          </a:p>
        </p:txBody>
      </p:sp>
      <p:sp>
        <p:nvSpPr>
          <p:cNvPr id="10" name="Date Placeholder 3"/>
          <p:cNvSpPr>
            <a:spLocks noGrp="1"/>
          </p:cNvSpPr>
          <p:nvPr>
            <p:ph type="dt" sz="half" idx="16"/>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900">
                <a:solidFill>
                  <a:srgbClr val="CC9933"/>
                </a:solidFill>
                <a:latin typeface="Arial" pitchFamily="34" charset="0"/>
                <a:cs typeface="Arial" pitchFamily="34" charset="0"/>
              </a:defRPr>
            </a:lvl1pPr>
          </a:lstStyle>
          <a:p>
            <a:pPr>
              <a:defRPr/>
            </a:pPr>
            <a:fld id="{00121726-4985-4BC2-906E-4D927E8B5991}" type="datetimeFigureOut">
              <a:rPr lang="en-US"/>
              <a:pPr>
                <a:defRPr/>
              </a:pPr>
              <a:t>11/7/2016</a:t>
            </a:fld>
            <a:endParaRPr lang="en-US"/>
          </a:p>
        </p:txBody>
      </p:sp>
    </p:spTree>
    <p:extLst>
      <p:ext uri="{BB962C8B-B14F-4D97-AF65-F5344CB8AC3E}">
        <p14:creationId xmlns:p14="http://schemas.microsoft.com/office/powerpoint/2010/main" val="383843102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Hoofdstukslide groen">
    <p:bg>
      <p:bgPr>
        <a:solidFill>
          <a:schemeClr val="accent2"/>
        </a:solidFill>
        <a:effectLst/>
      </p:bgPr>
    </p:bg>
    <p:spTree>
      <p:nvGrpSpPr>
        <p:cNvPr id="1" name=""/>
        <p:cNvGrpSpPr/>
        <p:nvPr/>
      </p:nvGrpSpPr>
      <p:grpSpPr>
        <a:xfrm>
          <a:off x="0" y="0"/>
          <a:ext cx="0" cy="0"/>
          <a:chOff x="0" y="0"/>
          <a:chExt cx="0" cy="0"/>
        </a:xfrm>
      </p:grpSpPr>
      <p:sp>
        <p:nvSpPr>
          <p:cNvPr id="3" name="Freeform 7"/>
          <p:cNvSpPr>
            <a:spLocks/>
          </p:cNvSpPr>
          <p:nvPr/>
        </p:nvSpPr>
        <p:spPr bwMode="auto">
          <a:xfrm>
            <a:off x="5363634" y="1476375"/>
            <a:ext cx="6860117" cy="1695450"/>
          </a:xfrm>
          <a:custGeom>
            <a:avLst/>
            <a:gdLst>
              <a:gd name="T0" fmla="*/ 2161 w 2161"/>
              <a:gd name="T1" fmla="*/ 712 h 712"/>
              <a:gd name="T2" fmla="*/ 329 w 2161"/>
              <a:gd name="T3" fmla="*/ 712 h 712"/>
              <a:gd name="T4" fmla="*/ 0 w 2161"/>
              <a:gd name="T5" fmla="*/ 392 h 712"/>
              <a:gd name="T6" fmla="*/ 0 w 2161"/>
              <a:gd name="T7" fmla="*/ 0 h 712"/>
              <a:gd name="T8" fmla="*/ 2161 w 2161"/>
              <a:gd name="T9" fmla="*/ 0 h 712"/>
              <a:gd name="T10" fmla="*/ 2161 w 2161"/>
              <a:gd name="T11" fmla="*/ 712 h 7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1" h="712">
                <a:moveTo>
                  <a:pt x="2161" y="712"/>
                </a:moveTo>
                <a:lnTo>
                  <a:pt x="329" y="712"/>
                </a:lnTo>
                <a:lnTo>
                  <a:pt x="0" y="392"/>
                </a:lnTo>
                <a:lnTo>
                  <a:pt x="0" y="0"/>
                </a:lnTo>
                <a:lnTo>
                  <a:pt x="2161" y="0"/>
                </a:lnTo>
                <a:lnTo>
                  <a:pt x="2161" y="712"/>
                </a:lnTo>
                <a:close/>
              </a:path>
            </a:pathLst>
          </a:custGeom>
          <a:solidFill>
            <a:schemeClr val="bg1"/>
          </a:solidFill>
          <a:ln w="12700">
            <a:noFill/>
            <a:prstDash val="solid"/>
            <a:round/>
            <a:headEnd/>
            <a:tailEnd/>
          </a:ln>
        </p:spPr>
        <p:txBody>
          <a:bodyPr/>
          <a:lstStyle/>
          <a:p>
            <a:pPr>
              <a:defRPr/>
            </a:pPr>
            <a:endParaRPr lang="nl-NL" sz="1350">
              <a:solidFill>
                <a:prstClr val="black"/>
              </a:solidFill>
              <a:cs typeface="Arial" panose="020B0604020202020204" pitchFamily="34" charset="0"/>
            </a:endParaRPr>
          </a:p>
        </p:txBody>
      </p:sp>
      <p:sp>
        <p:nvSpPr>
          <p:cNvPr id="4" name="Rectangle 6"/>
          <p:cNvSpPr>
            <a:spLocks noChangeArrowheads="1"/>
          </p:cNvSpPr>
          <p:nvPr/>
        </p:nvSpPr>
        <p:spPr bwMode="auto">
          <a:xfrm>
            <a:off x="-2117" y="5924550"/>
            <a:ext cx="12192001" cy="933450"/>
          </a:xfrm>
          <a:prstGeom prst="rect">
            <a:avLst/>
          </a:prstGeom>
          <a:solidFill>
            <a:srgbClr val="FFFFFF">
              <a:alpha val="94901"/>
            </a:srgbClr>
          </a:solidFill>
          <a:ln w="12700">
            <a:noFill/>
            <a:miter lim="800000"/>
            <a:headEnd/>
            <a:tailEnd/>
          </a:ln>
        </p:spPr>
        <p:txBody>
          <a:bodyPr/>
          <a:lstStyle/>
          <a:p>
            <a:pPr>
              <a:defRPr/>
            </a:pPr>
            <a:endParaRPr lang="nl-NL" sz="1350">
              <a:solidFill>
                <a:prstClr val="black"/>
              </a:solidFill>
              <a:latin typeface="Calibri" pitchFamily="34" charset="0"/>
              <a:cs typeface="ヒラギノ角ゴ Pro W3"/>
            </a:endParaRPr>
          </a:p>
        </p:txBody>
      </p:sp>
      <p:pic>
        <p:nvPicPr>
          <p:cNvPr id="5" name="Picture 5" descr="02-UTI_Basisvormen_powerpoint_0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00" y="6061075"/>
            <a:ext cx="338666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Placeholder 18"/>
          <p:cNvSpPr>
            <a:spLocks noGrp="1"/>
          </p:cNvSpPr>
          <p:nvPr>
            <p:ph type="body" sz="quarter" idx="13"/>
          </p:nvPr>
        </p:nvSpPr>
        <p:spPr>
          <a:xfrm>
            <a:off x="6296805" y="1963618"/>
            <a:ext cx="5848351" cy="1208134"/>
          </a:xfrm>
        </p:spPr>
        <p:txBody>
          <a:bodyPr>
            <a:normAutofit/>
          </a:bodyPr>
          <a:lstStyle>
            <a:lvl1pPr>
              <a:buFontTx/>
              <a:buNone/>
              <a:defRPr sz="2400">
                <a:solidFill>
                  <a:srgbClr val="003366"/>
                </a:solidFill>
                <a:latin typeface="Arial" pitchFamily="34" charset="0"/>
                <a:cs typeface="Arial" pitchFamily="34" charset="0"/>
              </a:defRPr>
            </a:lvl1pPr>
          </a:lstStyle>
          <a:p>
            <a:pPr lvl="0"/>
            <a:r>
              <a:rPr lang="en-US" smtClean="0"/>
              <a:t>Click to edit Master text styles</a:t>
            </a:r>
          </a:p>
        </p:txBody>
      </p:sp>
      <p:sp>
        <p:nvSpPr>
          <p:cNvPr id="6" name="Slide Number Placeholder 5"/>
          <p:cNvSpPr>
            <a:spLocks noGrp="1"/>
          </p:cNvSpPr>
          <p:nvPr>
            <p:ph type="sldNum" sz="quarter" idx="14"/>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900">
                <a:solidFill>
                  <a:srgbClr val="CC9933"/>
                </a:solidFill>
                <a:latin typeface="Arial" pitchFamily="34" charset="0"/>
                <a:cs typeface="Arial" pitchFamily="34" charset="0"/>
              </a:defRPr>
            </a:lvl1pPr>
          </a:lstStyle>
          <a:p>
            <a:pPr>
              <a:defRPr/>
            </a:pPr>
            <a:fld id="{FFA36FB6-7AB4-48E0-853D-7FCD10806727}" type="slidenum">
              <a:rPr lang="en-US"/>
              <a:pPr>
                <a:defRPr/>
              </a:pPr>
              <a:t>‹nr.›</a:t>
            </a:fld>
            <a:endParaRPr lang="en-US"/>
          </a:p>
        </p:txBody>
      </p:sp>
      <p:sp>
        <p:nvSpPr>
          <p:cNvPr id="7" name="Footer Placeholder 4"/>
          <p:cNvSpPr>
            <a:spLocks noGrp="1"/>
          </p:cNvSpPr>
          <p:nvPr>
            <p:ph type="ftr" sz="quarter" idx="15"/>
          </p:nvPr>
        </p:nvSpPr>
        <p:spPr>
          <a:xfrm>
            <a:off x="4165600" y="6257926"/>
            <a:ext cx="2751667" cy="365125"/>
          </a:xfrm>
          <a:prstGeom prst="rect">
            <a:avLst/>
          </a:prstGeom>
        </p:spPr>
        <p:txBody>
          <a:bodyPr/>
          <a:lstStyle>
            <a:lvl1pPr algn="r" eaLnBrk="1" fontAlgn="auto" hangingPunct="1">
              <a:spcBef>
                <a:spcPts val="0"/>
              </a:spcBef>
              <a:spcAft>
                <a:spcPts val="0"/>
              </a:spcAft>
              <a:defRPr sz="900">
                <a:solidFill>
                  <a:srgbClr val="CC9933"/>
                </a:solidFill>
                <a:latin typeface="Arial" pitchFamily="34" charset="0"/>
                <a:ea typeface="+mn-ea"/>
                <a:cs typeface="Arial" pitchFamily="34" charset="0"/>
              </a:defRPr>
            </a:lvl1pPr>
          </a:lstStyle>
          <a:p>
            <a:pPr>
              <a:defRPr/>
            </a:pPr>
            <a:endParaRPr lang="en-US"/>
          </a:p>
        </p:txBody>
      </p:sp>
      <p:sp>
        <p:nvSpPr>
          <p:cNvPr id="8" name="Date Placeholder 3"/>
          <p:cNvSpPr>
            <a:spLocks noGrp="1"/>
          </p:cNvSpPr>
          <p:nvPr>
            <p:ph type="dt" sz="half" idx="16"/>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900">
                <a:solidFill>
                  <a:srgbClr val="CC9933"/>
                </a:solidFill>
                <a:latin typeface="Arial" pitchFamily="34" charset="0"/>
                <a:cs typeface="Arial" pitchFamily="34" charset="0"/>
              </a:defRPr>
            </a:lvl1pPr>
          </a:lstStyle>
          <a:p>
            <a:pPr>
              <a:defRPr/>
            </a:pPr>
            <a:fld id="{0BBBFEEA-B1B7-4E02-BA14-A7E4329FD536}" type="datetimeFigureOut">
              <a:rPr lang="en-US"/>
              <a:pPr>
                <a:defRPr/>
              </a:pPr>
              <a:t>11/7/2016</a:t>
            </a:fld>
            <a:endParaRPr lang="en-US"/>
          </a:p>
        </p:txBody>
      </p:sp>
    </p:spTree>
    <p:extLst>
      <p:ext uri="{BB962C8B-B14F-4D97-AF65-F5344CB8AC3E}">
        <p14:creationId xmlns:p14="http://schemas.microsoft.com/office/powerpoint/2010/main" val="375137499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Content en grafiek">
    <p:bg>
      <p:bgPr>
        <a:solidFill>
          <a:schemeClr val="tx2"/>
        </a:solidFill>
        <a:effectLst/>
      </p:bgPr>
    </p:bg>
    <p:spTree>
      <p:nvGrpSpPr>
        <p:cNvPr id="1" name=""/>
        <p:cNvGrpSpPr/>
        <p:nvPr/>
      </p:nvGrpSpPr>
      <p:grpSpPr>
        <a:xfrm>
          <a:off x="0" y="0"/>
          <a:ext cx="0" cy="0"/>
          <a:chOff x="0" y="0"/>
          <a:chExt cx="0" cy="0"/>
        </a:xfrm>
      </p:grpSpPr>
      <p:sp>
        <p:nvSpPr>
          <p:cNvPr id="5" name="Freeform 2"/>
          <p:cNvSpPr>
            <a:spLocks/>
          </p:cNvSpPr>
          <p:nvPr/>
        </p:nvSpPr>
        <p:spPr bwMode="auto">
          <a:xfrm>
            <a:off x="0" y="477838"/>
            <a:ext cx="12192000" cy="6380162"/>
          </a:xfrm>
          <a:custGeom>
            <a:avLst/>
            <a:gdLst>
              <a:gd name="T0" fmla="*/ 192 w 3841"/>
              <a:gd name="T1" fmla="*/ 200 h 2680"/>
              <a:gd name="T2" fmla="*/ 0 w 3841"/>
              <a:gd name="T3" fmla="*/ 0 h 2680"/>
              <a:gd name="T4" fmla="*/ 0 w 3841"/>
              <a:gd name="T5" fmla="*/ 2680 h 2680"/>
              <a:gd name="T6" fmla="*/ 3841 w 3841"/>
              <a:gd name="T7" fmla="*/ 2680 h 2680"/>
              <a:gd name="T8" fmla="*/ 3841 w 3841"/>
              <a:gd name="T9" fmla="*/ 200 h 2680"/>
              <a:gd name="T10" fmla="*/ 192 w 3841"/>
              <a:gd name="T11" fmla="*/ 200 h 26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41" h="2680">
                <a:moveTo>
                  <a:pt x="192" y="200"/>
                </a:moveTo>
                <a:lnTo>
                  <a:pt x="0" y="0"/>
                </a:lnTo>
                <a:lnTo>
                  <a:pt x="0" y="2680"/>
                </a:lnTo>
                <a:lnTo>
                  <a:pt x="3841" y="2680"/>
                </a:lnTo>
                <a:lnTo>
                  <a:pt x="3841" y="200"/>
                </a:lnTo>
                <a:lnTo>
                  <a:pt x="192" y="200"/>
                </a:lnTo>
                <a:close/>
              </a:path>
            </a:pathLst>
          </a:custGeom>
          <a:solidFill>
            <a:srgbClr val="FFFFFF"/>
          </a:solidFill>
          <a:ln w="12700">
            <a:noFill/>
            <a:prstDash val="solid"/>
            <a:round/>
            <a:headEnd/>
            <a:tailEnd/>
          </a:ln>
        </p:spPr>
        <p:txBody>
          <a:bodyPr/>
          <a:lstStyle/>
          <a:p>
            <a:pPr>
              <a:defRPr/>
            </a:pPr>
            <a:endParaRPr lang="nl-NL" sz="1350">
              <a:solidFill>
                <a:prstClr val="black"/>
              </a:solidFill>
              <a:cs typeface="Arial" panose="020B0604020202020204" pitchFamily="34" charset="0"/>
            </a:endParaRPr>
          </a:p>
        </p:txBody>
      </p:sp>
      <p:pic>
        <p:nvPicPr>
          <p:cNvPr id="6" name="Picture 4" descr="02-UTI_Basisvormen_powerpoint_0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00" y="6061075"/>
            <a:ext cx="338666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609600" y="1234800"/>
            <a:ext cx="5384800" cy="4678638"/>
          </a:xfrm>
        </p:spPr>
        <p:txBody>
          <a:bodyPr>
            <a:normAutofit/>
          </a:bodyPr>
          <a:lstStyle>
            <a:lvl1pPr>
              <a:spcAft>
                <a:spcPts val="450"/>
              </a:spcAft>
              <a:defRPr sz="1500"/>
            </a:lvl1pPr>
            <a:lvl2pPr>
              <a:spcAft>
                <a:spcPts val="450"/>
              </a:spcAft>
              <a:defRPr sz="1500"/>
            </a:lvl2pPr>
            <a:lvl3pPr>
              <a:spcAft>
                <a:spcPts val="450"/>
              </a:spcAft>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p:txBody>
      </p:sp>
      <p:sp>
        <p:nvSpPr>
          <p:cNvPr id="9" name="Title 1"/>
          <p:cNvSpPr>
            <a:spLocks noGrp="1"/>
          </p:cNvSpPr>
          <p:nvPr>
            <p:ph type="title"/>
          </p:nvPr>
        </p:nvSpPr>
        <p:spPr>
          <a:xfrm>
            <a:off x="609600" y="-1842"/>
            <a:ext cx="10972800" cy="952242"/>
          </a:xfrm>
        </p:spPr>
        <p:txBody>
          <a:bodyPr>
            <a:normAutofit/>
          </a:bodyPr>
          <a:lstStyle>
            <a:lvl1pPr algn="l">
              <a:defRPr sz="24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15" name="Chart Placeholder 14"/>
          <p:cNvSpPr>
            <a:spLocks noGrp="1"/>
          </p:cNvSpPr>
          <p:nvPr>
            <p:ph type="chart" sz="quarter" idx="13"/>
          </p:nvPr>
        </p:nvSpPr>
        <p:spPr>
          <a:xfrm>
            <a:off x="6637868" y="950916"/>
            <a:ext cx="5554133" cy="4962525"/>
          </a:xfrm>
        </p:spPr>
        <p:txBody>
          <a:bodyPr rtlCol="0">
            <a:normAutofit/>
          </a:bodyPr>
          <a:lstStyle/>
          <a:p>
            <a:pPr lvl="0"/>
            <a:r>
              <a:rPr lang="en-US" noProof="0" smtClean="0"/>
              <a:t>Click icon to add chart</a:t>
            </a:r>
            <a:endParaRPr lang="en-US" noProof="0"/>
          </a:p>
        </p:txBody>
      </p:sp>
      <p:sp>
        <p:nvSpPr>
          <p:cNvPr id="7" name="Footer Placeholder 4"/>
          <p:cNvSpPr>
            <a:spLocks noGrp="1"/>
          </p:cNvSpPr>
          <p:nvPr>
            <p:ph type="ftr" sz="quarter" idx="14"/>
          </p:nvPr>
        </p:nvSpPr>
        <p:spPr>
          <a:xfrm>
            <a:off x="4165600" y="6257926"/>
            <a:ext cx="2751667" cy="365125"/>
          </a:xfrm>
          <a:prstGeom prst="rect">
            <a:avLst/>
          </a:prstGeom>
        </p:spPr>
        <p:txBody>
          <a:bodyPr/>
          <a:lstStyle>
            <a:lvl1pPr algn="r" eaLnBrk="1" fontAlgn="auto" hangingPunct="1">
              <a:spcBef>
                <a:spcPts val="0"/>
              </a:spcBef>
              <a:spcAft>
                <a:spcPts val="0"/>
              </a:spcAft>
              <a:defRPr sz="900">
                <a:solidFill>
                  <a:srgbClr val="CC9933"/>
                </a:solidFill>
                <a:latin typeface="Arial" pitchFamily="34" charset="0"/>
                <a:ea typeface="+mn-ea"/>
                <a:cs typeface="Arial" pitchFamily="34" charset="0"/>
              </a:defRPr>
            </a:lvl1pPr>
          </a:lstStyle>
          <a:p>
            <a:pPr>
              <a:defRPr/>
            </a:pPr>
            <a:endParaRPr lang="en-US"/>
          </a:p>
        </p:txBody>
      </p:sp>
      <p:sp>
        <p:nvSpPr>
          <p:cNvPr id="8" name="Slide Number Placeholder 5"/>
          <p:cNvSpPr>
            <a:spLocks noGrp="1"/>
          </p:cNvSpPr>
          <p:nvPr>
            <p:ph type="sldNum" sz="quarter" idx="15"/>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900">
                <a:solidFill>
                  <a:srgbClr val="CC9933"/>
                </a:solidFill>
                <a:latin typeface="Arial" pitchFamily="34" charset="0"/>
                <a:cs typeface="Arial" pitchFamily="34" charset="0"/>
              </a:defRPr>
            </a:lvl1pPr>
          </a:lstStyle>
          <a:p>
            <a:pPr>
              <a:defRPr/>
            </a:pPr>
            <a:fld id="{E42B90A0-2B79-46C3-A4AF-5237A01E7D4C}" type="slidenum">
              <a:rPr lang="en-US"/>
              <a:pPr>
                <a:defRPr/>
              </a:pPr>
              <a:t>‹nr.›</a:t>
            </a:fld>
            <a:endParaRPr lang="en-US"/>
          </a:p>
        </p:txBody>
      </p:sp>
      <p:sp>
        <p:nvSpPr>
          <p:cNvPr id="10" name="Date Placeholder 3"/>
          <p:cNvSpPr>
            <a:spLocks noGrp="1"/>
          </p:cNvSpPr>
          <p:nvPr>
            <p:ph type="dt" sz="half" idx="16"/>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900">
                <a:solidFill>
                  <a:srgbClr val="CC9933"/>
                </a:solidFill>
                <a:latin typeface="Arial" pitchFamily="34" charset="0"/>
                <a:cs typeface="Arial" pitchFamily="34" charset="0"/>
              </a:defRPr>
            </a:lvl1pPr>
          </a:lstStyle>
          <a:p>
            <a:pPr>
              <a:defRPr/>
            </a:pPr>
            <a:fld id="{40B969E6-D33B-435E-A5A2-606EF8F18AD2}" type="datetimeFigureOut">
              <a:rPr lang="en-US"/>
              <a:pPr>
                <a:defRPr/>
              </a:pPr>
              <a:t>11/7/2016</a:t>
            </a:fld>
            <a:endParaRPr lang="en-US"/>
          </a:p>
        </p:txBody>
      </p:sp>
    </p:spTree>
    <p:extLst>
      <p:ext uri="{BB962C8B-B14F-4D97-AF65-F5344CB8AC3E}">
        <p14:creationId xmlns:p14="http://schemas.microsoft.com/office/powerpoint/2010/main" val="215713958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2 kolom en kop">
    <p:bg>
      <p:bgPr>
        <a:solidFill>
          <a:srgbClr val="C3BCB2"/>
        </a:solidFill>
        <a:effectLst/>
      </p:bgPr>
    </p:bg>
    <p:spTree>
      <p:nvGrpSpPr>
        <p:cNvPr id="1" name=""/>
        <p:cNvGrpSpPr/>
        <p:nvPr/>
      </p:nvGrpSpPr>
      <p:grpSpPr>
        <a:xfrm>
          <a:off x="0" y="0"/>
          <a:ext cx="0" cy="0"/>
          <a:chOff x="0" y="0"/>
          <a:chExt cx="0" cy="0"/>
        </a:xfrm>
      </p:grpSpPr>
      <p:sp>
        <p:nvSpPr>
          <p:cNvPr id="7" name="Freeform 2"/>
          <p:cNvSpPr>
            <a:spLocks/>
          </p:cNvSpPr>
          <p:nvPr/>
        </p:nvSpPr>
        <p:spPr bwMode="auto">
          <a:xfrm>
            <a:off x="0" y="477838"/>
            <a:ext cx="12192000" cy="6380162"/>
          </a:xfrm>
          <a:custGeom>
            <a:avLst/>
            <a:gdLst>
              <a:gd name="T0" fmla="*/ 192 w 3841"/>
              <a:gd name="T1" fmla="*/ 200 h 2680"/>
              <a:gd name="T2" fmla="*/ 0 w 3841"/>
              <a:gd name="T3" fmla="*/ 0 h 2680"/>
              <a:gd name="T4" fmla="*/ 0 w 3841"/>
              <a:gd name="T5" fmla="*/ 2680 h 2680"/>
              <a:gd name="T6" fmla="*/ 3841 w 3841"/>
              <a:gd name="T7" fmla="*/ 2680 h 2680"/>
              <a:gd name="T8" fmla="*/ 3841 w 3841"/>
              <a:gd name="T9" fmla="*/ 200 h 2680"/>
              <a:gd name="T10" fmla="*/ 192 w 3841"/>
              <a:gd name="T11" fmla="*/ 200 h 26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41" h="2680">
                <a:moveTo>
                  <a:pt x="192" y="200"/>
                </a:moveTo>
                <a:lnTo>
                  <a:pt x="0" y="0"/>
                </a:lnTo>
                <a:lnTo>
                  <a:pt x="0" y="2680"/>
                </a:lnTo>
                <a:lnTo>
                  <a:pt x="3841" y="2680"/>
                </a:lnTo>
                <a:lnTo>
                  <a:pt x="3841" y="200"/>
                </a:lnTo>
                <a:lnTo>
                  <a:pt x="192" y="200"/>
                </a:lnTo>
                <a:close/>
              </a:path>
            </a:pathLst>
          </a:custGeom>
          <a:solidFill>
            <a:srgbClr val="FFFFFF"/>
          </a:solidFill>
          <a:ln w="12700">
            <a:noFill/>
            <a:prstDash val="solid"/>
            <a:round/>
            <a:headEnd/>
            <a:tailEnd/>
          </a:ln>
        </p:spPr>
        <p:txBody>
          <a:bodyPr/>
          <a:lstStyle/>
          <a:p>
            <a:pPr>
              <a:defRPr/>
            </a:pPr>
            <a:endParaRPr lang="nl-NL" sz="1350">
              <a:solidFill>
                <a:prstClr val="black"/>
              </a:solidFill>
              <a:cs typeface="Arial" panose="020B0604020202020204" pitchFamily="34" charset="0"/>
            </a:endParaRPr>
          </a:p>
        </p:txBody>
      </p:sp>
      <p:pic>
        <p:nvPicPr>
          <p:cNvPr id="8" name="Picture 4" descr="02-UTI_Basisvormen_powerpoint_0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00" y="6061075"/>
            <a:ext cx="338666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609600" y="1235520"/>
            <a:ext cx="5386917" cy="639762"/>
          </a:xfrm>
        </p:spPr>
        <p:txBody>
          <a:bodyPr anchor="b"/>
          <a:lstStyle>
            <a:lvl1pPr marL="0" indent="0">
              <a:buNone/>
              <a:defRPr sz="1800" b="0">
                <a:latin typeface="Arial" pitchFamily="34" charset="0"/>
                <a:cs typeface="Arial"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09600" y="1875282"/>
            <a:ext cx="5386917" cy="4038156"/>
          </a:xfrm>
        </p:spPr>
        <p:txBody>
          <a:bodyPr>
            <a:normAutofit/>
          </a:bodyPr>
          <a:lstStyle>
            <a:lvl1pPr>
              <a:spcAft>
                <a:spcPts val="450"/>
              </a:spcAft>
              <a:defRPr sz="1500">
                <a:latin typeface="Arial" pitchFamily="34" charset="0"/>
                <a:cs typeface="Arial" pitchFamily="34" charset="0"/>
              </a:defRPr>
            </a:lvl1pPr>
            <a:lvl2pPr>
              <a:spcAft>
                <a:spcPts val="450"/>
              </a:spcAft>
              <a:defRPr sz="1500">
                <a:latin typeface="Arial" pitchFamily="34" charset="0"/>
                <a:cs typeface="Arial" pitchFamily="34" charset="0"/>
              </a:defRPr>
            </a:lvl2pPr>
            <a:lvl3pPr>
              <a:spcAft>
                <a:spcPts val="450"/>
              </a:spcAft>
              <a:defRPr sz="1500">
                <a:latin typeface="Arial" pitchFamily="34" charset="0"/>
                <a:cs typeface="Arial" pitchFamily="34" charset="0"/>
              </a:defRPr>
            </a:lvl3pPr>
            <a:lvl4pPr>
              <a:defRPr sz="1200">
                <a:latin typeface="ScalaSans"/>
                <a:cs typeface="ScalaSans"/>
              </a:defRPr>
            </a:lvl4pPr>
            <a:lvl5pPr>
              <a:defRPr sz="1200">
                <a:latin typeface="ScalaSans"/>
                <a:cs typeface="ScalaSans"/>
              </a:defRPr>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p:txBody>
      </p:sp>
      <p:sp>
        <p:nvSpPr>
          <p:cNvPr id="5" name="Text Placeholder 4"/>
          <p:cNvSpPr>
            <a:spLocks noGrp="1"/>
          </p:cNvSpPr>
          <p:nvPr>
            <p:ph type="body" sz="quarter" idx="3"/>
          </p:nvPr>
        </p:nvSpPr>
        <p:spPr>
          <a:xfrm>
            <a:off x="6193369" y="1235520"/>
            <a:ext cx="5389033" cy="639762"/>
          </a:xfrm>
        </p:spPr>
        <p:txBody>
          <a:bodyPr anchor="b"/>
          <a:lstStyle>
            <a:lvl1pPr marL="0" indent="0">
              <a:buNone/>
              <a:defRPr sz="1800" b="0">
                <a:latin typeface="Arial" pitchFamily="34" charset="0"/>
                <a:cs typeface="Arial"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93369" y="1875282"/>
            <a:ext cx="5389033" cy="4038156"/>
          </a:xfrm>
        </p:spPr>
        <p:txBody>
          <a:bodyPr>
            <a:normAutofit/>
          </a:bodyPr>
          <a:lstStyle>
            <a:lvl1pPr>
              <a:spcAft>
                <a:spcPts val="450"/>
              </a:spcAft>
              <a:defRPr sz="1500">
                <a:latin typeface="Arial" pitchFamily="34" charset="0"/>
                <a:cs typeface="Arial" pitchFamily="34" charset="0"/>
              </a:defRPr>
            </a:lvl1pPr>
            <a:lvl2pPr>
              <a:spcAft>
                <a:spcPts val="450"/>
              </a:spcAft>
              <a:defRPr sz="1500">
                <a:latin typeface="Arial" pitchFamily="34" charset="0"/>
                <a:cs typeface="Arial" pitchFamily="34" charset="0"/>
              </a:defRPr>
            </a:lvl2pPr>
            <a:lvl3pPr>
              <a:spcAft>
                <a:spcPts val="450"/>
              </a:spcAft>
              <a:defRPr sz="1500">
                <a:latin typeface="Arial" pitchFamily="34" charset="0"/>
                <a:cs typeface="Arial" pitchFamily="34" charset="0"/>
              </a:defRPr>
            </a:lvl3pPr>
            <a:lvl4pPr>
              <a:defRPr sz="1200">
                <a:latin typeface="ScalaSans"/>
                <a:cs typeface="ScalaSans"/>
              </a:defRPr>
            </a:lvl4pPr>
            <a:lvl5pPr>
              <a:defRPr sz="1200">
                <a:latin typeface="ScalaSans"/>
                <a:cs typeface="ScalaSans"/>
              </a:defRPr>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p:txBody>
      </p:sp>
      <p:sp>
        <p:nvSpPr>
          <p:cNvPr id="12" name="Title 1"/>
          <p:cNvSpPr>
            <a:spLocks noGrp="1"/>
          </p:cNvSpPr>
          <p:nvPr>
            <p:ph type="title"/>
          </p:nvPr>
        </p:nvSpPr>
        <p:spPr>
          <a:xfrm>
            <a:off x="609600" y="-1842"/>
            <a:ext cx="10972800" cy="952242"/>
          </a:xfrm>
        </p:spPr>
        <p:txBody>
          <a:bodyPr>
            <a:normAutofit/>
          </a:bodyPr>
          <a:lstStyle>
            <a:lvl1pPr algn="l">
              <a:defRPr sz="24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9" name="Footer Placeholder 4"/>
          <p:cNvSpPr>
            <a:spLocks noGrp="1"/>
          </p:cNvSpPr>
          <p:nvPr>
            <p:ph type="ftr" sz="quarter" idx="10"/>
          </p:nvPr>
        </p:nvSpPr>
        <p:spPr>
          <a:xfrm>
            <a:off x="4165600" y="6257926"/>
            <a:ext cx="2751667" cy="365125"/>
          </a:xfrm>
          <a:prstGeom prst="rect">
            <a:avLst/>
          </a:prstGeom>
        </p:spPr>
        <p:txBody>
          <a:bodyPr/>
          <a:lstStyle>
            <a:lvl1pPr algn="r" eaLnBrk="1" fontAlgn="auto" hangingPunct="1">
              <a:spcBef>
                <a:spcPts val="0"/>
              </a:spcBef>
              <a:spcAft>
                <a:spcPts val="0"/>
              </a:spcAft>
              <a:defRPr sz="900">
                <a:solidFill>
                  <a:srgbClr val="CC9933"/>
                </a:solidFill>
                <a:latin typeface="Arial" pitchFamily="34" charset="0"/>
                <a:ea typeface="+mn-ea"/>
                <a:cs typeface="Arial" pitchFamily="34" charset="0"/>
              </a:defRPr>
            </a:lvl1pPr>
          </a:lstStyle>
          <a:p>
            <a:pPr>
              <a:defRPr/>
            </a:pPr>
            <a:endParaRPr lang="en-US"/>
          </a:p>
        </p:txBody>
      </p:sp>
      <p:sp>
        <p:nvSpPr>
          <p:cNvPr id="10" name="Slide Number Placeholder 5"/>
          <p:cNvSpPr>
            <a:spLocks noGrp="1"/>
          </p:cNvSpPr>
          <p:nvPr>
            <p:ph type="sldNum" sz="quarter" idx="11"/>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900">
                <a:solidFill>
                  <a:srgbClr val="CC9933"/>
                </a:solidFill>
                <a:latin typeface="Arial" pitchFamily="34" charset="0"/>
                <a:cs typeface="Arial" pitchFamily="34" charset="0"/>
              </a:defRPr>
            </a:lvl1pPr>
          </a:lstStyle>
          <a:p>
            <a:pPr>
              <a:defRPr/>
            </a:pPr>
            <a:fld id="{44741563-E0D2-469B-9A7C-F5A0D1A62E43}" type="slidenum">
              <a:rPr lang="en-US"/>
              <a:pPr>
                <a:defRPr/>
              </a:pPr>
              <a:t>‹nr.›</a:t>
            </a:fld>
            <a:endParaRPr lang="en-US"/>
          </a:p>
        </p:txBody>
      </p:sp>
      <p:sp>
        <p:nvSpPr>
          <p:cNvPr id="11" name="Date Placeholder 3"/>
          <p:cNvSpPr>
            <a:spLocks noGrp="1"/>
          </p:cNvSpPr>
          <p:nvPr>
            <p:ph type="dt" sz="half" idx="12"/>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900">
                <a:solidFill>
                  <a:srgbClr val="CC9933"/>
                </a:solidFill>
                <a:latin typeface="Arial" pitchFamily="34" charset="0"/>
                <a:cs typeface="Arial" pitchFamily="34" charset="0"/>
              </a:defRPr>
            </a:lvl1pPr>
          </a:lstStyle>
          <a:p>
            <a:pPr>
              <a:defRPr/>
            </a:pPr>
            <a:fld id="{F2B2C9AD-5D2F-4826-B44D-F78BFE4CBBD4}" type="datetimeFigureOut">
              <a:rPr lang="en-US"/>
              <a:pPr>
                <a:defRPr/>
              </a:pPr>
              <a:t>11/7/2016</a:t>
            </a:fld>
            <a:endParaRPr lang="en-US"/>
          </a:p>
        </p:txBody>
      </p:sp>
    </p:spTree>
    <p:extLst>
      <p:ext uri="{BB962C8B-B14F-4D97-AF65-F5344CB8AC3E}">
        <p14:creationId xmlns:p14="http://schemas.microsoft.com/office/powerpoint/2010/main" val="13664878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Hoofdstukslide blauw">
    <p:bg>
      <p:bgPr>
        <a:solidFill>
          <a:schemeClr val="tx2"/>
        </a:solidFill>
        <a:effectLst/>
      </p:bgPr>
    </p:bg>
    <p:spTree>
      <p:nvGrpSpPr>
        <p:cNvPr id="1" name=""/>
        <p:cNvGrpSpPr/>
        <p:nvPr/>
      </p:nvGrpSpPr>
      <p:grpSpPr>
        <a:xfrm>
          <a:off x="0" y="0"/>
          <a:ext cx="0" cy="0"/>
          <a:chOff x="0" y="0"/>
          <a:chExt cx="0" cy="0"/>
        </a:xfrm>
      </p:grpSpPr>
      <p:sp>
        <p:nvSpPr>
          <p:cNvPr id="3" name="Freeform 7"/>
          <p:cNvSpPr>
            <a:spLocks/>
          </p:cNvSpPr>
          <p:nvPr/>
        </p:nvSpPr>
        <p:spPr bwMode="auto">
          <a:xfrm>
            <a:off x="5363634" y="1476375"/>
            <a:ext cx="6860117" cy="1695450"/>
          </a:xfrm>
          <a:custGeom>
            <a:avLst/>
            <a:gdLst>
              <a:gd name="T0" fmla="*/ 2161 w 2161"/>
              <a:gd name="T1" fmla="*/ 712 h 712"/>
              <a:gd name="T2" fmla="*/ 329 w 2161"/>
              <a:gd name="T3" fmla="*/ 712 h 712"/>
              <a:gd name="T4" fmla="*/ 0 w 2161"/>
              <a:gd name="T5" fmla="*/ 392 h 712"/>
              <a:gd name="T6" fmla="*/ 0 w 2161"/>
              <a:gd name="T7" fmla="*/ 0 h 712"/>
              <a:gd name="T8" fmla="*/ 2161 w 2161"/>
              <a:gd name="T9" fmla="*/ 0 h 712"/>
              <a:gd name="T10" fmla="*/ 2161 w 2161"/>
              <a:gd name="T11" fmla="*/ 712 h 7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1" h="712">
                <a:moveTo>
                  <a:pt x="2161" y="712"/>
                </a:moveTo>
                <a:lnTo>
                  <a:pt x="329" y="712"/>
                </a:lnTo>
                <a:lnTo>
                  <a:pt x="0" y="392"/>
                </a:lnTo>
                <a:lnTo>
                  <a:pt x="0" y="0"/>
                </a:lnTo>
                <a:lnTo>
                  <a:pt x="2161" y="0"/>
                </a:lnTo>
                <a:lnTo>
                  <a:pt x="2161" y="712"/>
                </a:lnTo>
                <a:close/>
              </a:path>
            </a:pathLst>
          </a:custGeom>
          <a:solidFill>
            <a:schemeClr val="bg1"/>
          </a:solidFill>
          <a:ln w="12700">
            <a:noFill/>
            <a:prstDash val="solid"/>
            <a:round/>
            <a:headEnd/>
            <a:tailEnd/>
          </a:ln>
        </p:spPr>
        <p:txBody>
          <a:bodyPr/>
          <a:lstStyle/>
          <a:p>
            <a:endParaRPr lang="nl-NL" sz="1800"/>
          </a:p>
        </p:txBody>
      </p:sp>
      <p:sp>
        <p:nvSpPr>
          <p:cNvPr id="4" name="Rectangle 6"/>
          <p:cNvSpPr>
            <a:spLocks noChangeArrowheads="1"/>
          </p:cNvSpPr>
          <p:nvPr/>
        </p:nvSpPr>
        <p:spPr bwMode="auto">
          <a:xfrm>
            <a:off x="-2117" y="5924550"/>
            <a:ext cx="12192001" cy="933450"/>
          </a:xfrm>
          <a:prstGeom prst="rect">
            <a:avLst/>
          </a:prstGeom>
          <a:solidFill>
            <a:srgbClr val="FFFFFF">
              <a:alpha val="94901"/>
            </a:srgbClr>
          </a:solidFill>
          <a:ln w="12700">
            <a:noFill/>
            <a:miter lim="800000"/>
            <a:headEnd/>
            <a:tailEnd/>
          </a:ln>
        </p:spPr>
        <p:txBody>
          <a:bodyPr/>
          <a:lstStyle/>
          <a:p>
            <a:endParaRPr lang="nl-NL" sz="1800">
              <a:latin typeface="Calibri" pitchFamily="34" charset="0"/>
              <a:cs typeface="ヒラギノ角ゴ Pro W3"/>
            </a:endParaRPr>
          </a:p>
        </p:txBody>
      </p:sp>
      <p:pic>
        <p:nvPicPr>
          <p:cNvPr id="5" name="Picture 5" descr="02-UTI_Basisvormen_powerpoint_03.png"/>
          <p:cNvPicPr>
            <a:picLocks noChangeAspect="1"/>
          </p:cNvPicPr>
          <p:nvPr/>
        </p:nvPicPr>
        <p:blipFill>
          <a:blip r:embed="rId2" cstate="email"/>
          <a:srcRect/>
          <a:stretch>
            <a:fillRect/>
          </a:stretch>
        </p:blipFill>
        <p:spPr bwMode="auto">
          <a:xfrm>
            <a:off x="635000" y="6061075"/>
            <a:ext cx="3386667" cy="711200"/>
          </a:xfrm>
          <a:prstGeom prst="rect">
            <a:avLst/>
          </a:prstGeom>
          <a:noFill/>
          <a:ln w="9525">
            <a:noFill/>
            <a:miter lim="800000"/>
            <a:headEnd/>
            <a:tailEnd/>
          </a:ln>
        </p:spPr>
      </p:pic>
      <p:sp>
        <p:nvSpPr>
          <p:cNvPr id="20" name="Text Placeholder 18"/>
          <p:cNvSpPr>
            <a:spLocks noGrp="1"/>
          </p:cNvSpPr>
          <p:nvPr>
            <p:ph type="body" sz="quarter" idx="13"/>
          </p:nvPr>
        </p:nvSpPr>
        <p:spPr>
          <a:xfrm>
            <a:off x="6296803" y="1963618"/>
            <a:ext cx="5848351" cy="1208134"/>
          </a:xfrm>
        </p:spPr>
        <p:txBody>
          <a:bodyPr>
            <a:normAutofit/>
          </a:bodyPr>
          <a:lstStyle>
            <a:lvl1pPr>
              <a:buFontTx/>
              <a:buNone/>
              <a:defRPr sz="3200">
                <a:solidFill>
                  <a:srgbClr val="003366"/>
                </a:solidFill>
                <a:latin typeface="Arial" pitchFamily="34" charset="0"/>
                <a:cs typeface="Arial" pitchFamily="34" charset="0"/>
              </a:defRPr>
            </a:lvl1pPr>
          </a:lstStyle>
          <a:p>
            <a:pPr lvl="0"/>
            <a:r>
              <a:rPr lang="en-US" smtClean="0"/>
              <a:t>Click to edit Master text styles</a:t>
            </a:r>
          </a:p>
        </p:txBody>
      </p:sp>
      <p:sp>
        <p:nvSpPr>
          <p:cNvPr id="6" name="Slide Number Placeholder 5"/>
          <p:cNvSpPr>
            <a:spLocks noGrp="1"/>
          </p:cNvSpPr>
          <p:nvPr>
            <p:ph type="sldNum" sz="quarter" idx="14"/>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a:defRPr sz="1200">
                <a:solidFill>
                  <a:srgbClr val="CC9933"/>
                </a:solidFill>
                <a:latin typeface="Arial" pitchFamily="34" charset="0"/>
                <a:cs typeface="Arial" pitchFamily="34" charset="0"/>
              </a:defRPr>
            </a:lvl1pPr>
          </a:lstStyle>
          <a:p>
            <a:fld id="{51AA7719-AFE3-4547-AE92-90A715E93671}" type="slidenum">
              <a:rPr lang="en-US" smtClean="0"/>
              <a:t>‹nr.›</a:t>
            </a:fld>
            <a:endParaRPr lang="en-US"/>
          </a:p>
        </p:txBody>
      </p:sp>
      <p:sp>
        <p:nvSpPr>
          <p:cNvPr id="7" name="Footer Placeholder 4"/>
          <p:cNvSpPr>
            <a:spLocks noGrp="1"/>
          </p:cNvSpPr>
          <p:nvPr>
            <p:ph type="ftr" sz="quarter" idx="15"/>
          </p:nvPr>
        </p:nvSpPr>
        <p:spPr>
          <a:xfrm>
            <a:off x="4165600" y="6257926"/>
            <a:ext cx="2751667" cy="365125"/>
          </a:xfrm>
          <a:prstGeom prst="rect">
            <a:avLst/>
          </a:prstGeom>
        </p:spPr>
        <p:txBody>
          <a:bodyPr/>
          <a:lstStyle>
            <a:lvl1pPr algn="r" fontAlgn="auto">
              <a:spcBef>
                <a:spcPts val="0"/>
              </a:spcBef>
              <a:spcAft>
                <a:spcPts val="0"/>
              </a:spcAft>
              <a:defRPr sz="1200" smtClean="0">
                <a:solidFill>
                  <a:srgbClr val="CC9933"/>
                </a:solidFill>
                <a:latin typeface="Arial" pitchFamily="34" charset="0"/>
                <a:ea typeface="+mn-ea"/>
                <a:cs typeface="Arial" pitchFamily="34" charset="0"/>
              </a:defRPr>
            </a:lvl1pPr>
          </a:lstStyle>
          <a:p>
            <a:endParaRPr lang="en-US"/>
          </a:p>
        </p:txBody>
      </p:sp>
      <p:sp>
        <p:nvSpPr>
          <p:cNvPr id="8" name="Date Placeholder 3"/>
          <p:cNvSpPr>
            <a:spLocks noGrp="1"/>
          </p:cNvSpPr>
          <p:nvPr>
            <p:ph type="dt" sz="half" idx="16"/>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a:defRPr sz="1200">
                <a:solidFill>
                  <a:srgbClr val="CC9933"/>
                </a:solidFill>
                <a:latin typeface="Arial" pitchFamily="34" charset="0"/>
                <a:cs typeface="Arial" pitchFamily="34" charset="0"/>
              </a:defRPr>
            </a:lvl1pPr>
          </a:lstStyle>
          <a:p>
            <a:fld id="{807FF157-3563-465D-9FE7-71F957E782A7}" type="datetimeFigureOut">
              <a:rPr lang="en-US" smtClean="0"/>
              <a:t>11/7/2016</a:t>
            </a:fld>
            <a:endParaRPr lang="en-US"/>
          </a:p>
        </p:txBody>
      </p:sp>
    </p:spTree>
    <p:extLst>
      <p:ext uri="{BB962C8B-B14F-4D97-AF65-F5344CB8AC3E}">
        <p14:creationId xmlns:p14="http://schemas.microsoft.com/office/powerpoint/2010/main" val="110524647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fotoslide blauw">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Freeform 2"/>
          <p:cNvSpPr>
            <a:spLocks/>
          </p:cNvSpPr>
          <p:nvPr/>
        </p:nvSpPr>
        <p:spPr bwMode="auto">
          <a:xfrm>
            <a:off x="0" y="1"/>
            <a:ext cx="12192000" cy="950913"/>
          </a:xfrm>
          <a:custGeom>
            <a:avLst/>
            <a:gdLst>
              <a:gd name="T0" fmla="*/ 0 w 3841"/>
              <a:gd name="T1" fmla="*/ 208 h 400"/>
              <a:gd name="T2" fmla="*/ 0 w 3841"/>
              <a:gd name="T3" fmla="*/ 0 h 400"/>
              <a:gd name="T4" fmla="*/ 3841 w 3841"/>
              <a:gd name="T5" fmla="*/ 0 h 400"/>
              <a:gd name="T6" fmla="*/ 3841 w 3841"/>
              <a:gd name="T7" fmla="*/ 400 h 400"/>
              <a:gd name="T8" fmla="*/ 184 w 3841"/>
              <a:gd name="T9" fmla="*/ 400 h 400"/>
              <a:gd name="T10" fmla="*/ 0 w 3841"/>
              <a:gd name="T11" fmla="*/ 208 h 4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41" h="400">
                <a:moveTo>
                  <a:pt x="0" y="208"/>
                </a:moveTo>
                <a:lnTo>
                  <a:pt x="0" y="0"/>
                </a:lnTo>
                <a:lnTo>
                  <a:pt x="3841" y="0"/>
                </a:lnTo>
                <a:lnTo>
                  <a:pt x="3841" y="400"/>
                </a:lnTo>
                <a:lnTo>
                  <a:pt x="184" y="400"/>
                </a:lnTo>
                <a:lnTo>
                  <a:pt x="0" y="208"/>
                </a:lnTo>
                <a:close/>
              </a:path>
            </a:pathLst>
          </a:custGeom>
          <a:solidFill>
            <a:schemeClr val="tx2"/>
          </a:solidFill>
          <a:ln w="12700">
            <a:noFill/>
            <a:prstDash val="solid"/>
            <a:round/>
            <a:headEnd/>
            <a:tailEnd/>
          </a:ln>
        </p:spPr>
        <p:txBody>
          <a:bodyPr/>
          <a:lstStyle/>
          <a:p>
            <a:pPr>
              <a:defRPr/>
            </a:pPr>
            <a:endParaRPr lang="nl-NL" sz="1350">
              <a:solidFill>
                <a:prstClr val="black"/>
              </a:solidFill>
              <a:cs typeface="Arial" panose="020B0604020202020204" pitchFamily="34" charset="0"/>
            </a:endParaRPr>
          </a:p>
        </p:txBody>
      </p:sp>
      <p:sp>
        <p:nvSpPr>
          <p:cNvPr id="4" name="Rectangle 6"/>
          <p:cNvSpPr>
            <a:spLocks noChangeArrowheads="1"/>
          </p:cNvSpPr>
          <p:nvPr/>
        </p:nvSpPr>
        <p:spPr bwMode="auto">
          <a:xfrm>
            <a:off x="-2117" y="5924550"/>
            <a:ext cx="12192001" cy="933450"/>
          </a:xfrm>
          <a:prstGeom prst="rect">
            <a:avLst/>
          </a:prstGeom>
          <a:solidFill>
            <a:srgbClr val="FFFFFF">
              <a:alpha val="85097"/>
            </a:srgbClr>
          </a:solidFill>
          <a:ln w="12700">
            <a:noFill/>
            <a:miter lim="800000"/>
            <a:headEnd/>
            <a:tailEnd/>
          </a:ln>
        </p:spPr>
        <p:txBody>
          <a:bodyPr/>
          <a:lstStyle/>
          <a:p>
            <a:pPr>
              <a:defRPr/>
            </a:pPr>
            <a:endParaRPr lang="nl-NL" sz="1350">
              <a:solidFill>
                <a:prstClr val="black"/>
              </a:solidFill>
              <a:latin typeface="Calibri" pitchFamily="34" charset="0"/>
              <a:cs typeface="ヒラギノ角ゴ Pro W3"/>
            </a:endParaRPr>
          </a:p>
        </p:txBody>
      </p:sp>
      <p:pic>
        <p:nvPicPr>
          <p:cNvPr id="5" name="Picture 5" descr="02-UTI_Basisvormen_powerpoint_0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00" y="6061075"/>
            <a:ext cx="338666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itle 1"/>
          <p:cNvSpPr>
            <a:spLocks noGrp="1"/>
          </p:cNvSpPr>
          <p:nvPr>
            <p:ph type="title"/>
          </p:nvPr>
        </p:nvSpPr>
        <p:spPr>
          <a:xfrm>
            <a:off x="609600" y="-1842"/>
            <a:ext cx="10972800" cy="952242"/>
          </a:xfrm>
        </p:spPr>
        <p:txBody>
          <a:bodyPr>
            <a:normAutofit/>
          </a:bodyPr>
          <a:lstStyle>
            <a:lvl1pPr algn="l">
              <a:defRPr sz="24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6" name="Date Placeholder 3"/>
          <p:cNvSpPr>
            <a:spLocks noGrp="1"/>
          </p:cNvSpPr>
          <p:nvPr>
            <p:ph type="dt" sz="half" idx="10"/>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900">
                <a:solidFill>
                  <a:srgbClr val="CC9933"/>
                </a:solidFill>
                <a:latin typeface="Arial" pitchFamily="34" charset="0"/>
                <a:cs typeface="Arial" pitchFamily="34" charset="0"/>
              </a:defRPr>
            </a:lvl1pPr>
          </a:lstStyle>
          <a:p>
            <a:pPr>
              <a:defRPr/>
            </a:pPr>
            <a:fld id="{C9CDBB37-FCCB-47C2-9CF2-F70F38F04113}" type="datetimeFigureOut">
              <a:rPr lang="en-US"/>
              <a:pPr>
                <a:defRPr/>
              </a:pPr>
              <a:t>11/7/2016</a:t>
            </a:fld>
            <a:endParaRPr lang="en-US"/>
          </a:p>
        </p:txBody>
      </p:sp>
      <p:sp>
        <p:nvSpPr>
          <p:cNvPr id="7" name="Footer Placeholder 4"/>
          <p:cNvSpPr>
            <a:spLocks noGrp="1"/>
          </p:cNvSpPr>
          <p:nvPr>
            <p:ph type="ftr" sz="quarter" idx="11"/>
          </p:nvPr>
        </p:nvSpPr>
        <p:spPr>
          <a:xfrm>
            <a:off x="4165600" y="6257926"/>
            <a:ext cx="2751667" cy="365125"/>
          </a:xfrm>
          <a:prstGeom prst="rect">
            <a:avLst/>
          </a:prstGeom>
        </p:spPr>
        <p:txBody>
          <a:bodyPr/>
          <a:lstStyle>
            <a:lvl1pPr algn="r" eaLnBrk="1" fontAlgn="auto" hangingPunct="1">
              <a:spcBef>
                <a:spcPts val="0"/>
              </a:spcBef>
              <a:spcAft>
                <a:spcPts val="0"/>
              </a:spcAft>
              <a:defRPr sz="900">
                <a:solidFill>
                  <a:srgbClr val="CC9933"/>
                </a:solidFill>
                <a:latin typeface="Arial" pitchFamily="34" charset="0"/>
                <a:ea typeface="+mn-ea"/>
                <a:cs typeface="Arial" pitchFamily="34" charset="0"/>
              </a:defRPr>
            </a:lvl1pPr>
          </a:lstStyle>
          <a:p>
            <a:pPr>
              <a:defRPr/>
            </a:pPr>
            <a:endParaRPr lang="en-US"/>
          </a:p>
        </p:txBody>
      </p:sp>
      <p:sp>
        <p:nvSpPr>
          <p:cNvPr id="8" name="Slide Number Placeholder 5"/>
          <p:cNvSpPr>
            <a:spLocks noGrp="1"/>
          </p:cNvSpPr>
          <p:nvPr>
            <p:ph type="sldNum" sz="quarter" idx="12"/>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900">
                <a:solidFill>
                  <a:srgbClr val="CC9933"/>
                </a:solidFill>
                <a:latin typeface="Arial" pitchFamily="34" charset="0"/>
                <a:cs typeface="Arial" pitchFamily="34" charset="0"/>
              </a:defRPr>
            </a:lvl1pPr>
          </a:lstStyle>
          <a:p>
            <a:pPr>
              <a:defRPr/>
            </a:pPr>
            <a:fld id="{4EB5130D-CCC1-4D10-B674-FD75B407E406}" type="slidenum">
              <a:rPr lang="en-US"/>
              <a:pPr>
                <a:defRPr/>
              </a:pPr>
              <a:t>‹nr.›</a:t>
            </a:fld>
            <a:endParaRPr lang="en-US"/>
          </a:p>
        </p:txBody>
      </p:sp>
    </p:spTree>
    <p:extLst>
      <p:ext uri="{BB962C8B-B14F-4D97-AF65-F5344CB8AC3E}">
        <p14:creationId xmlns:p14="http://schemas.microsoft.com/office/powerpoint/2010/main" val="240744836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1_fotoslide bron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Freeform 2"/>
          <p:cNvSpPr>
            <a:spLocks/>
          </p:cNvSpPr>
          <p:nvPr/>
        </p:nvSpPr>
        <p:spPr bwMode="auto">
          <a:xfrm>
            <a:off x="0" y="1"/>
            <a:ext cx="12192000" cy="950913"/>
          </a:xfrm>
          <a:custGeom>
            <a:avLst/>
            <a:gdLst>
              <a:gd name="T0" fmla="*/ 0 w 3841"/>
              <a:gd name="T1" fmla="*/ 208 h 400"/>
              <a:gd name="T2" fmla="*/ 0 w 3841"/>
              <a:gd name="T3" fmla="*/ 0 h 400"/>
              <a:gd name="T4" fmla="*/ 3841 w 3841"/>
              <a:gd name="T5" fmla="*/ 0 h 400"/>
              <a:gd name="T6" fmla="*/ 3841 w 3841"/>
              <a:gd name="T7" fmla="*/ 400 h 400"/>
              <a:gd name="T8" fmla="*/ 184 w 3841"/>
              <a:gd name="T9" fmla="*/ 400 h 400"/>
              <a:gd name="T10" fmla="*/ 0 w 3841"/>
              <a:gd name="T11" fmla="*/ 208 h 4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41" h="400">
                <a:moveTo>
                  <a:pt x="0" y="208"/>
                </a:moveTo>
                <a:lnTo>
                  <a:pt x="0" y="0"/>
                </a:lnTo>
                <a:lnTo>
                  <a:pt x="3841" y="0"/>
                </a:lnTo>
                <a:lnTo>
                  <a:pt x="3841" y="400"/>
                </a:lnTo>
                <a:lnTo>
                  <a:pt x="184" y="400"/>
                </a:lnTo>
                <a:lnTo>
                  <a:pt x="0" y="208"/>
                </a:lnTo>
                <a:close/>
              </a:path>
            </a:pathLst>
          </a:custGeom>
          <a:solidFill>
            <a:schemeClr val="accent1"/>
          </a:solidFill>
          <a:ln w="12700">
            <a:noFill/>
            <a:prstDash val="solid"/>
            <a:round/>
            <a:headEnd/>
            <a:tailEnd/>
          </a:ln>
        </p:spPr>
        <p:txBody>
          <a:bodyPr/>
          <a:lstStyle/>
          <a:p>
            <a:pPr>
              <a:defRPr/>
            </a:pPr>
            <a:endParaRPr lang="nl-NL" sz="1350">
              <a:solidFill>
                <a:prstClr val="black"/>
              </a:solidFill>
              <a:cs typeface="Arial" panose="020B0604020202020204" pitchFamily="34" charset="0"/>
            </a:endParaRPr>
          </a:p>
        </p:txBody>
      </p:sp>
      <p:sp>
        <p:nvSpPr>
          <p:cNvPr id="4" name="Rectangle 6"/>
          <p:cNvSpPr>
            <a:spLocks noChangeArrowheads="1"/>
          </p:cNvSpPr>
          <p:nvPr/>
        </p:nvSpPr>
        <p:spPr bwMode="auto">
          <a:xfrm>
            <a:off x="-2117" y="5924550"/>
            <a:ext cx="12192001" cy="933450"/>
          </a:xfrm>
          <a:prstGeom prst="rect">
            <a:avLst/>
          </a:prstGeom>
          <a:solidFill>
            <a:srgbClr val="FFFFFF">
              <a:alpha val="85097"/>
            </a:srgbClr>
          </a:solidFill>
          <a:ln w="12700">
            <a:noFill/>
            <a:miter lim="800000"/>
            <a:headEnd/>
            <a:tailEnd/>
          </a:ln>
        </p:spPr>
        <p:txBody>
          <a:bodyPr/>
          <a:lstStyle/>
          <a:p>
            <a:pPr>
              <a:defRPr/>
            </a:pPr>
            <a:endParaRPr lang="nl-NL" sz="1350">
              <a:solidFill>
                <a:prstClr val="black"/>
              </a:solidFill>
              <a:latin typeface="Calibri" pitchFamily="34" charset="0"/>
              <a:cs typeface="ヒラギノ角ゴ Pro W3"/>
            </a:endParaRPr>
          </a:p>
        </p:txBody>
      </p:sp>
      <p:pic>
        <p:nvPicPr>
          <p:cNvPr id="5" name="Picture 5" descr="02-UTI_Basisvormen_powerpoint_0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00" y="6061075"/>
            <a:ext cx="338666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itle 1"/>
          <p:cNvSpPr>
            <a:spLocks noGrp="1"/>
          </p:cNvSpPr>
          <p:nvPr>
            <p:ph type="title"/>
          </p:nvPr>
        </p:nvSpPr>
        <p:spPr>
          <a:xfrm>
            <a:off x="609600" y="-1842"/>
            <a:ext cx="10972800" cy="952242"/>
          </a:xfrm>
        </p:spPr>
        <p:txBody>
          <a:bodyPr>
            <a:normAutofit/>
          </a:bodyPr>
          <a:lstStyle>
            <a:lvl1pPr algn="l">
              <a:defRPr sz="24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6" name="Date Placeholder 3"/>
          <p:cNvSpPr>
            <a:spLocks noGrp="1"/>
          </p:cNvSpPr>
          <p:nvPr>
            <p:ph type="dt" sz="half" idx="10"/>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900">
                <a:solidFill>
                  <a:srgbClr val="CC9933"/>
                </a:solidFill>
                <a:latin typeface="Arial" pitchFamily="34" charset="0"/>
                <a:cs typeface="Arial" pitchFamily="34" charset="0"/>
              </a:defRPr>
            </a:lvl1pPr>
          </a:lstStyle>
          <a:p>
            <a:pPr>
              <a:defRPr/>
            </a:pPr>
            <a:fld id="{00D6B28F-6F95-45D5-8EA6-058B472F52C8}" type="datetimeFigureOut">
              <a:rPr lang="en-US"/>
              <a:pPr>
                <a:defRPr/>
              </a:pPr>
              <a:t>11/7/2016</a:t>
            </a:fld>
            <a:endParaRPr lang="en-US"/>
          </a:p>
        </p:txBody>
      </p:sp>
      <p:sp>
        <p:nvSpPr>
          <p:cNvPr id="7" name="Footer Placeholder 4"/>
          <p:cNvSpPr>
            <a:spLocks noGrp="1"/>
          </p:cNvSpPr>
          <p:nvPr>
            <p:ph type="ftr" sz="quarter" idx="11"/>
          </p:nvPr>
        </p:nvSpPr>
        <p:spPr>
          <a:xfrm>
            <a:off x="4165600" y="6257926"/>
            <a:ext cx="2751667" cy="365125"/>
          </a:xfrm>
          <a:prstGeom prst="rect">
            <a:avLst/>
          </a:prstGeom>
        </p:spPr>
        <p:txBody>
          <a:bodyPr/>
          <a:lstStyle>
            <a:lvl1pPr algn="r" eaLnBrk="1" fontAlgn="auto" hangingPunct="1">
              <a:spcBef>
                <a:spcPts val="0"/>
              </a:spcBef>
              <a:spcAft>
                <a:spcPts val="0"/>
              </a:spcAft>
              <a:defRPr sz="900">
                <a:solidFill>
                  <a:srgbClr val="CC9933"/>
                </a:solidFill>
                <a:latin typeface="Arial" pitchFamily="34" charset="0"/>
                <a:ea typeface="+mn-ea"/>
                <a:cs typeface="Arial" pitchFamily="34" charset="0"/>
              </a:defRPr>
            </a:lvl1pPr>
          </a:lstStyle>
          <a:p>
            <a:pPr>
              <a:defRPr/>
            </a:pPr>
            <a:endParaRPr lang="en-US"/>
          </a:p>
        </p:txBody>
      </p:sp>
      <p:sp>
        <p:nvSpPr>
          <p:cNvPr id="8" name="Slide Number Placeholder 5"/>
          <p:cNvSpPr>
            <a:spLocks noGrp="1"/>
          </p:cNvSpPr>
          <p:nvPr>
            <p:ph type="sldNum" sz="quarter" idx="12"/>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900">
                <a:solidFill>
                  <a:srgbClr val="CC9933"/>
                </a:solidFill>
                <a:latin typeface="Arial" pitchFamily="34" charset="0"/>
                <a:cs typeface="Arial" pitchFamily="34" charset="0"/>
              </a:defRPr>
            </a:lvl1pPr>
          </a:lstStyle>
          <a:p>
            <a:pPr>
              <a:defRPr/>
            </a:pPr>
            <a:fld id="{C7AFAC89-351E-46E3-A1B1-3F1FD5730A94}" type="slidenum">
              <a:rPr lang="en-US"/>
              <a:pPr>
                <a:defRPr/>
              </a:pPr>
              <a:t>‹nr.›</a:t>
            </a:fld>
            <a:endParaRPr lang="en-US"/>
          </a:p>
        </p:txBody>
      </p:sp>
    </p:spTree>
    <p:extLst>
      <p:ext uri="{BB962C8B-B14F-4D97-AF65-F5344CB8AC3E}">
        <p14:creationId xmlns:p14="http://schemas.microsoft.com/office/powerpoint/2010/main" val="390587266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2_fotoslide groe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Freeform 2"/>
          <p:cNvSpPr>
            <a:spLocks/>
          </p:cNvSpPr>
          <p:nvPr/>
        </p:nvSpPr>
        <p:spPr bwMode="auto">
          <a:xfrm>
            <a:off x="0" y="1"/>
            <a:ext cx="12192000" cy="950913"/>
          </a:xfrm>
          <a:custGeom>
            <a:avLst/>
            <a:gdLst>
              <a:gd name="T0" fmla="*/ 0 w 3841"/>
              <a:gd name="T1" fmla="*/ 208 h 400"/>
              <a:gd name="T2" fmla="*/ 0 w 3841"/>
              <a:gd name="T3" fmla="*/ 0 h 400"/>
              <a:gd name="T4" fmla="*/ 3841 w 3841"/>
              <a:gd name="T5" fmla="*/ 0 h 400"/>
              <a:gd name="T6" fmla="*/ 3841 w 3841"/>
              <a:gd name="T7" fmla="*/ 400 h 400"/>
              <a:gd name="T8" fmla="*/ 184 w 3841"/>
              <a:gd name="T9" fmla="*/ 400 h 400"/>
              <a:gd name="T10" fmla="*/ 0 w 3841"/>
              <a:gd name="T11" fmla="*/ 208 h 4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41" h="400">
                <a:moveTo>
                  <a:pt x="0" y="208"/>
                </a:moveTo>
                <a:lnTo>
                  <a:pt x="0" y="0"/>
                </a:lnTo>
                <a:lnTo>
                  <a:pt x="3841" y="0"/>
                </a:lnTo>
                <a:lnTo>
                  <a:pt x="3841" y="400"/>
                </a:lnTo>
                <a:lnTo>
                  <a:pt x="184" y="400"/>
                </a:lnTo>
                <a:lnTo>
                  <a:pt x="0" y="208"/>
                </a:lnTo>
                <a:close/>
              </a:path>
            </a:pathLst>
          </a:custGeom>
          <a:solidFill>
            <a:schemeClr val="accent2"/>
          </a:solidFill>
          <a:ln w="12700">
            <a:noFill/>
            <a:prstDash val="solid"/>
            <a:round/>
            <a:headEnd/>
            <a:tailEnd/>
          </a:ln>
        </p:spPr>
        <p:txBody>
          <a:bodyPr/>
          <a:lstStyle/>
          <a:p>
            <a:pPr>
              <a:defRPr/>
            </a:pPr>
            <a:endParaRPr lang="nl-NL" sz="1350">
              <a:solidFill>
                <a:prstClr val="black"/>
              </a:solidFill>
              <a:cs typeface="Arial" panose="020B0604020202020204" pitchFamily="34" charset="0"/>
            </a:endParaRPr>
          </a:p>
        </p:txBody>
      </p:sp>
      <p:sp>
        <p:nvSpPr>
          <p:cNvPr id="4" name="Rectangle 6"/>
          <p:cNvSpPr>
            <a:spLocks noChangeArrowheads="1"/>
          </p:cNvSpPr>
          <p:nvPr/>
        </p:nvSpPr>
        <p:spPr bwMode="auto">
          <a:xfrm>
            <a:off x="-2117" y="5924550"/>
            <a:ext cx="12192001" cy="933450"/>
          </a:xfrm>
          <a:prstGeom prst="rect">
            <a:avLst/>
          </a:prstGeom>
          <a:solidFill>
            <a:srgbClr val="FFFFFF">
              <a:alpha val="85097"/>
            </a:srgbClr>
          </a:solidFill>
          <a:ln w="12700">
            <a:noFill/>
            <a:miter lim="800000"/>
            <a:headEnd/>
            <a:tailEnd/>
          </a:ln>
        </p:spPr>
        <p:txBody>
          <a:bodyPr/>
          <a:lstStyle/>
          <a:p>
            <a:pPr>
              <a:defRPr/>
            </a:pPr>
            <a:endParaRPr lang="nl-NL" sz="1350">
              <a:solidFill>
                <a:prstClr val="black"/>
              </a:solidFill>
              <a:latin typeface="Calibri" pitchFamily="34" charset="0"/>
              <a:cs typeface="ヒラギノ角ゴ Pro W3"/>
            </a:endParaRPr>
          </a:p>
        </p:txBody>
      </p:sp>
      <p:pic>
        <p:nvPicPr>
          <p:cNvPr id="5" name="Picture 5" descr="02-UTI_Basisvormen_powerpoint_0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00" y="6061075"/>
            <a:ext cx="338666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itle 1"/>
          <p:cNvSpPr>
            <a:spLocks noGrp="1"/>
          </p:cNvSpPr>
          <p:nvPr>
            <p:ph type="title"/>
          </p:nvPr>
        </p:nvSpPr>
        <p:spPr>
          <a:xfrm>
            <a:off x="609600" y="-1842"/>
            <a:ext cx="10972800" cy="952242"/>
          </a:xfrm>
        </p:spPr>
        <p:txBody>
          <a:bodyPr>
            <a:normAutofit/>
          </a:bodyPr>
          <a:lstStyle>
            <a:lvl1pPr algn="l">
              <a:defRPr sz="24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6" name="Date Placeholder 3"/>
          <p:cNvSpPr>
            <a:spLocks noGrp="1"/>
          </p:cNvSpPr>
          <p:nvPr>
            <p:ph type="dt" sz="half" idx="10"/>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900">
                <a:solidFill>
                  <a:srgbClr val="CC9933"/>
                </a:solidFill>
                <a:latin typeface="Arial" pitchFamily="34" charset="0"/>
                <a:cs typeface="Arial" pitchFamily="34" charset="0"/>
              </a:defRPr>
            </a:lvl1pPr>
          </a:lstStyle>
          <a:p>
            <a:pPr>
              <a:defRPr/>
            </a:pPr>
            <a:fld id="{36860212-0551-454E-9AFA-B6D7D790AB72}" type="datetimeFigureOut">
              <a:rPr lang="en-US"/>
              <a:pPr>
                <a:defRPr/>
              </a:pPr>
              <a:t>11/7/2016</a:t>
            </a:fld>
            <a:endParaRPr lang="en-US"/>
          </a:p>
        </p:txBody>
      </p:sp>
      <p:sp>
        <p:nvSpPr>
          <p:cNvPr id="7" name="Footer Placeholder 4"/>
          <p:cNvSpPr>
            <a:spLocks noGrp="1"/>
          </p:cNvSpPr>
          <p:nvPr>
            <p:ph type="ftr" sz="quarter" idx="11"/>
          </p:nvPr>
        </p:nvSpPr>
        <p:spPr>
          <a:xfrm>
            <a:off x="4165600" y="6257926"/>
            <a:ext cx="2751667" cy="365125"/>
          </a:xfrm>
          <a:prstGeom prst="rect">
            <a:avLst/>
          </a:prstGeom>
        </p:spPr>
        <p:txBody>
          <a:bodyPr/>
          <a:lstStyle>
            <a:lvl1pPr algn="r" eaLnBrk="1" fontAlgn="auto" hangingPunct="1">
              <a:spcBef>
                <a:spcPts val="0"/>
              </a:spcBef>
              <a:spcAft>
                <a:spcPts val="0"/>
              </a:spcAft>
              <a:defRPr sz="900">
                <a:solidFill>
                  <a:srgbClr val="CC9933"/>
                </a:solidFill>
                <a:latin typeface="Arial" pitchFamily="34" charset="0"/>
                <a:ea typeface="+mn-ea"/>
                <a:cs typeface="Arial" pitchFamily="34" charset="0"/>
              </a:defRPr>
            </a:lvl1pPr>
          </a:lstStyle>
          <a:p>
            <a:pPr>
              <a:defRPr/>
            </a:pPr>
            <a:endParaRPr lang="en-US"/>
          </a:p>
        </p:txBody>
      </p:sp>
      <p:sp>
        <p:nvSpPr>
          <p:cNvPr id="8" name="Slide Number Placeholder 5"/>
          <p:cNvSpPr>
            <a:spLocks noGrp="1"/>
          </p:cNvSpPr>
          <p:nvPr>
            <p:ph type="sldNum" sz="quarter" idx="12"/>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900">
                <a:solidFill>
                  <a:srgbClr val="CC9933"/>
                </a:solidFill>
                <a:latin typeface="Arial" pitchFamily="34" charset="0"/>
                <a:cs typeface="Arial" pitchFamily="34" charset="0"/>
              </a:defRPr>
            </a:lvl1pPr>
          </a:lstStyle>
          <a:p>
            <a:pPr>
              <a:defRPr/>
            </a:pPr>
            <a:fld id="{C4D1620E-C237-4D50-A61C-14A14FA98ED3}" type="slidenum">
              <a:rPr lang="en-US"/>
              <a:pPr>
                <a:defRPr/>
              </a:pPr>
              <a:t>‹nr.›</a:t>
            </a:fld>
            <a:endParaRPr lang="en-US"/>
          </a:p>
        </p:txBody>
      </p:sp>
    </p:spTree>
    <p:extLst>
      <p:ext uri="{BB962C8B-B14F-4D97-AF65-F5344CB8AC3E}">
        <p14:creationId xmlns:p14="http://schemas.microsoft.com/office/powerpoint/2010/main" val="356398761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3_fotoslide grij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Freeform 2"/>
          <p:cNvSpPr>
            <a:spLocks/>
          </p:cNvSpPr>
          <p:nvPr/>
        </p:nvSpPr>
        <p:spPr bwMode="auto">
          <a:xfrm>
            <a:off x="0" y="1"/>
            <a:ext cx="12192000" cy="950913"/>
          </a:xfrm>
          <a:custGeom>
            <a:avLst/>
            <a:gdLst/>
            <a:ahLst/>
            <a:cxnLst>
              <a:cxn ang="0">
                <a:pos x="0" y="208"/>
              </a:cxn>
              <a:cxn ang="0">
                <a:pos x="0" y="0"/>
              </a:cxn>
              <a:cxn ang="0">
                <a:pos x="3841" y="0"/>
              </a:cxn>
              <a:cxn ang="0">
                <a:pos x="3841" y="400"/>
              </a:cxn>
              <a:cxn ang="0">
                <a:pos x="184" y="400"/>
              </a:cxn>
              <a:cxn ang="0">
                <a:pos x="0" y="208"/>
              </a:cxn>
            </a:cxnLst>
            <a:rect l="0" t="0" r="r" b="b"/>
            <a:pathLst>
              <a:path w="3841" h="400">
                <a:moveTo>
                  <a:pt x="0" y="208"/>
                </a:moveTo>
                <a:lnTo>
                  <a:pt x="0" y="0"/>
                </a:lnTo>
                <a:lnTo>
                  <a:pt x="3841" y="0"/>
                </a:lnTo>
                <a:lnTo>
                  <a:pt x="3841" y="400"/>
                </a:lnTo>
                <a:lnTo>
                  <a:pt x="184" y="400"/>
                </a:lnTo>
                <a:lnTo>
                  <a:pt x="0" y="208"/>
                </a:lnTo>
                <a:close/>
              </a:path>
            </a:pathLst>
          </a:custGeom>
          <a:solidFill>
            <a:schemeClr val="accent3"/>
          </a:solidFill>
          <a:ln w="12700">
            <a:noFill/>
            <a:prstDash val="solid"/>
            <a:round/>
            <a:headEnd/>
            <a:tailEnd/>
          </a:ln>
        </p:spPr>
        <p:txBody>
          <a:bodyPr/>
          <a:lstStyle/>
          <a:p>
            <a:pPr>
              <a:defRPr/>
            </a:pPr>
            <a:endParaRPr lang="en-US" sz="1350">
              <a:solidFill>
                <a:prstClr val="black"/>
              </a:solidFill>
              <a:cs typeface="Arial" panose="020B0604020202020204" pitchFamily="34" charset="0"/>
            </a:endParaRPr>
          </a:p>
        </p:txBody>
      </p:sp>
      <p:sp>
        <p:nvSpPr>
          <p:cNvPr id="4" name="Rectangle 6"/>
          <p:cNvSpPr>
            <a:spLocks noChangeArrowheads="1"/>
          </p:cNvSpPr>
          <p:nvPr/>
        </p:nvSpPr>
        <p:spPr bwMode="auto">
          <a:xfrm>
            <a:off x="-2117" y="5924550"/>
            <a:ext cx="12192001" cy="933450"/>
          </a:xfrm>
          <a:prstGeom prst="rect">
            <a:avLst/>
          </a:prstGeom>
          <a:solidFill>
            <a:srgbClr val="FFFFFF">
              <a:alpha val="85097"/>
            </a:srgbClr>
          </a:solidFill>
          <a:ln w="12700">
            <a:noFill/>
            <a:miter lim="800000"/>
            <a:headEnd/>
            <a:tailEnd/>
          </a:ln>
        </p:spPr>
        <p:txBody>
          <a:bodyPr/>
          <a:lstStyle/>
          <a:p>
            <a:pPr>
              <a:defRPr/>
            </a:pPr>
            <a:endParaRPr lang="nl-NL" sz="1350">
              <a:solidFill>
                <a:prstClr val="black"/>
              </a:solidFill>
              <a:latin typeface="Calibri" pitchFamily="34" charset="0"/>
              <a:cs typeface="ヒラギノ角ゴ Pro W3"/>
            </a:endParaRPr>
          </a:p>
        </p:txBody>
      </p:sp>
      <p:pic>
        <p:nvPicPr>
          <p:cNvPr id="5" name="Picture 5" descr="02-UTI_Basisvormen_powerpoint_0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00" y="6061075"/>
            <a:ext cx="338666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itle 1"/>
          <p:cNvSpPr>
            <a:spLocks noGrp="1"/>
          </p:cNvSpPr>
          <p:nvPr>
            <p:ph type="title"/>
          </p:nvPr>
        </p:nvSpPr>
        <p:spPr>
          <a:xfrm>
            <a:off x="609600" y="-1842"/>
            <a:ext cx="10972800" cy="952242"/>
          </a:xfrm>
        </p:spPr>
        <p:txBody>
          <a:bodyPr>
            <a:normAutofit/>
          </a:bodyPr>
          <a:lstStyle>
            <a:lvl1pPr algn="l">
              <a:defRPr sz="24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6" name="Date Placeholder 3"/>
          <p:cNvSpPr>
            <a:spLocks noGrp="1"/>
          </p:cNvSpPr>
          <p:nvPr>
            <p:ph type="dt" sz="half" idx="10"/>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900">
                <a:solidFill>
                  <a:srgbClr val="CC9933"/>
                </a:solidFill>
                <a:latin typeface="Arial" pitchFamily="34" charset="0"/>
                <a:cs typeface="Arial" pitchFamily="34" charset="0"/>
              </a:defRPr>
            </a:lvl1pPr>
          </a:lstStyle>
          <a:p>
            <a:pPr>
              <a:defRPr/>
            </a:pPr>
            <a:fld id="{88778EE7-B3D9-4AC0-80DA-852066D77C1C}" type="datetimeFigureOut">
              <a:rPr lang="en-US"/>
              <a:pPr>
                <a:defRPr/>
              </a:pPr>
              <a:t>11/7/2016</a:t>
            </a:fld>
            <a:endParaRPr lang="en-US"/>
          </a:p>
        </p:txBody>
      </p:sp>
      <p:sp>
        <p:nvSpPr>
          <p:cNvPr id="7" name="Footer Placeholder 4"/>
          <p:cNvSpPr>
            <a:spLocks noGrp="1"/>
          </p:cNvSpPr>
          <p:nvPr>
            <p:ph type="ftr" sz="quarter" idx="11"/>
          </p:nvPr>
        </p:nvSpPr>
        <p:spPr>
          <a:xfrm>
            <a:off x="4165600" y="6257926"/>
            <a:ext cx="2751667" cy="365125"/>
          </a:xfrm>
          <a:prstGeom prst="rect">
            <a:avLst/>
          </a:prstGeom>
        </p:spPr>
        <p:txBody>
          <a:bodyPr/>
          <a:lstStyle>
            <a:lvl1pPr algn="r" eaLnBrk="1" fontAlgn="auto" hangingPunct="1">
              <a:spcBef>
                <a:spcPts val="0"/>
              </a:spcBef>
              <a:spcAft>
                <a:spcPts val="0"/>
              </a:spcAft>
              <a:defRPr sz="900">
                <a:solidFill>
                  <a:srgbClr val="CC9933"/>
                </a:solidFill>
                <a:latin typeface="Arial" pitchFamily="34" charset="0"/>
                <a:ea typeface="+mn-ea"/>
                <a:cs typeface="Arial" pitchFamily="34" charset="0"/>
              </a:defRPr>
            </a:lvl1pPr>
          </a:lstStyle>
          <a:p>
            <a:pPr>
              <a:defRPr/>
            </a:pPr>
            <a:endParaRPr lang="en-US"/>
          </a:p>
        </p:txBody>
      </p:sp>
      <p:sp>
        <p:nvSpPr>
          <p:cNvPr id="8" name="Slide Number Placeholder 5"/>
          <p:cNvSpPr>
            <a:spLocks noGrp="1"/>
          </p:cNvSpPr>
          <p:nvPr>
            <p:ph type="sldNum" sz="quarter" idx="12"/>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900">
                <a:solidFill>
                  <a:srgbClr val="CC9933"/>
                </a:solidFill>
                <a:latin typeface="Arial" pitchFamily="34" charset="0"/>
                <a:cs typeface="Arial" pitchFamily="34" charset="0"/>
              </a:defRPr>
            </a:lvl1pPr>
          </a:lstStyle>
          <a:p>
            <a:pPr>
              <a:defRPr/>
            </a:pPr>
            <a:fld id="{1EB0E6DF-6069-42C1-84A7-2FA6E6E6797F}" type="slidenum">
              <a:rPr lang="en-US"/>
              <a:pPr>
                <a:defRPr/>
              </a:pPr>
              <a:t>‹nr.›</a:t>
            </a:fld>
            <a:endParaRPr lang="en-US"/>
          </a:p>
        </p:txBody>
      </p:sp>
    </p:spTree>
    <p:extLst>
      <p:ext uri="{BB962C8B-B14F-4D97-AF65-F5344CB8AC3E}">
        <p14:creationId xmlns:p14="http://schemas.microsoft.com/office/powerpoint/2010/main" val="202383049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4_fotoslide lichtblauw">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Freeform 2"/>
          <p:cNvSpPr>
            <a:spLocks/>
          </p:cNvSpPr>
          <p:nvPr/>
        </p:nvSpPr>
        <p:spPr bwMode="auto">
          <a:xfrm>
            <a:off x="0" y="1"/>
            <a:ext cx="12192000" cy="950913"/>
          </a:xfrm>
          <a:custGeom>
            <a:avLst/>
            <a:gdLst/>
            <a:ahLst/>
            <a:cxnLst>
              <a:cxn ang="0">
                <a:pos x="0" y="208"/>
              </a:cxn>
              <a:cxn ang="0">
                <a:pos x="0" y="0"/>
              </a:cxn>
              <a:cxn ang="0">
                <a:pos x="3841" y="0"/>
              </a:cxn>
              <a:cxn ang="0">
                <a:pos x="3841" y="400"/>
              </a:cxn>
              <a:cxn ang="0">
                <a:pos x="184" y="400"/>
              </a:cxn>
              <a:cxn ang="0">
                <a:pos x="0" y="208"/>
              </a:cxn>
            </a:cxnLst>
            <a:rect l="0" t="0" r="r" b="b"/>
            <a:pathLst>
              <a:path w="3841" h="400">
                <a:moveTo>
                  <a:pt x="0" y="208"/>
                </a:moveTo>
                <a:lnTo>
                  <a:pt x="0" y="0"/>
                </a:lnTo>
                <a:lnTo>
                  <a:pt x="3841" y="0"/>
                </a:lnTo>
                <a:lnTo>
                  <a:pt x="3841" y="400"/>
                </a:lnTo>
                <a:lnTo>
                  <a:pt x="184" y="400"/>
                </a:lnTo>
                <a:lnTo>
                  <a:pt x="0" y="208"/>
                </a:lnTo>
                <a:close/>
              </a:path>
            </a:pathLst>
          </a:custGeom>
          <a:solidFill>
            <a:schemeClr val="accent4"/>
          </a:solidFill>
          <a:ln w="12700">
            <a:noFill/>
            <a:prstDash val="solid"/>
            <a:round/>
            <a:headEnd/>
            <a:tailEnd/>
          </a:ln>
        </p:spPr>
        <p:txBody>
          <a:bodyPr/>
          <a:lstStyle/>
          <a:p>
            <a:pPr>
              <a:defRPr/>
            </a:pPr>
            <a:endParaRPr lang="en-US" sz="1350">
              <a:solidFill>
                <a:prstClr val="black"/>
              </a:solidFill>
              <a:cs typeface="Arial" panose="020B0604020202020204" pitchFamily="34" charset="0"/>
            </a:endParaRPr>
          </a:p>
        </p:txBody>
      </p:sp>
      <p:sp>
        <p:nvSpPr>
          <p:cNvPr id="4" name="Rectangle 6"/>
          <p:cNvSpPr>
            <a:spLocks noChangeArrowheads="1"/>
          </p:cNvSpPr>
          <p:nvPr/>
        </p:nvSpPr>
        <p:spPr bwMode="auto">
          <a:xfrm>
            <a:off x="-2117" y="5924550"/>
            <a:ext cx="12192001" cy="933450"/>
          </a:xfrm>
          <a:prstGeom prst="rect">
            <a:avLst/>
          </a:prstGeom>
          <a:solidFill>
            <a:srgbClr val="FFFFFF">
              <a:alpha val="85097"/>
            </a:srgbClr>
          </a:solidFill>
          <a:ln w="12700">
            <a:noFill/>
            <a:miter lim="800000"/>
            <a:headEnd/>
            <a:tailEnd/>
          </a:ln>
        </p:spPr>
        <p:txBody>
          <a:bodyPr/>
          <a:lstStyle/>
          <a:p>
            <a:pPr>
              <a:defRPr/>
            </a:pPr>
            <a:endParaRPr lang="nl-NL" sz="1350">
              <a:solidFill>
                <a:prstClr val="black"/>
              </a:solidFill>
              <a:latin typeface="Calibri" pitchFamily="34" charset="0"/>
              <a:cs typeface="ヒラギノ角ゴ Pro W3"/>
            </a:endParaRPr>
          </a:p>
        </p:txBody>
      </p:sp>
      <p:pic>
        <p:nvPicPr>
          <p:cNvPr id="5" name="Picture 5" descr="02-UTI_Basisvormen_powerpoint_0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00" y="6061075"/>
            <a:ext cx="338666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itle 1"/>
          <p:cNvSpPr>
            <a:spLocks noGrp="1"/>
          </p:cNvSpPr>
          <p:nvPr>
            <p:ph type="title"/>
          </p:nvPr>
        </p:nvSpPr>
        <p:spPr>
          <a:xfrm>
            <a:off x="609600" y="-1842"/>
            <a:ext cx="10972800" cy="952242"/>
          </a:xfrm>
        </p:spPr>
        <p:txBody>
          <a:bodyPr>
            <a:normAutofit/>
          </a:bodyPr>
          <a:lstStyle>
            <a:lvl1pPr algn="l">
              <a:defRPr sz="24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6" name="Date Placeholder 3"/>
          <p:cNvSpPr>
            <a:spLocks noGrp="1"/>
          </p:cNvSpPr>
          <p:nvPr>
            <p:ph type="dt" sz="half" idx="10"/>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900">
                <a:solidFill>
                  <a:srgbClr val="CC9933"/>
                </a:solidFill>
                <a:latin typeface="Arial" pitchFamily="34" charset="0"/>
                <a:cs typeface="Arial" pitchFamily="34" charset="0"/>
              </a:defRPr>
            </a:lvl1pPr>
          </a:lstStyle>
          <a:p>
            <a:pPr>
              <a:defRPr/>
            </a:pPr>
            <a:fld id="{372E5BF6-30D6-46B2-86A8-F45F9CC221BC}" type="datetimeFigureOut">
              <a:rPr lang="en-US"/>
              <a:pPr>
                <a:defRPr/>
              </a:pPr>
              <a:t>11/7/2016</a:t>
            </a:fld>
            <a:endParaRPr lang="en-US"/>
          </a:p>
        </p:txBody>
      </p:sp>
      <p:sp>
        <p:nvSpPr>
          <p:cNvPr id="7" name="Footer Placeholder 4"/>
          <p:cNvSpPr>
            <a:spLocks noGrp="1"/>
          </p:cNvSpPr>
          <p:nvPr>
            <p:ph type="ftr" sz="quarter" idx="11"/>
          </p:nvPr>
        </p:nvSpPr>
        <p:spPr>
          <a:xfrm>
            <a:off x="4165600" y="6257926"/>
            <a:ext cx="2751667" cy="365125"/>
          </a:xfrm>
          <a:prstGeom prst="rect">
            <a:avLst/>
          </a:prstGeom>
        </p:spPr>
        <p:txBody>
          <a:bodyPr/>
          <a:lstStyle>
            <a:lvl1pPr algn="r" eaLnBrk="1" fontAlgn="auto" hangingPunct="1">
              <a:spcBef>
                <a:spcPts val="0"/>
              </a:spcBef>
              <a:spcAft>
                <a:spcPts val="0"/>
              </a:spcAft>
              <a:defRPr sz="900">
                <a:solidFill>
                  <a:srgbClr val="CC9933"/>
                </a:solidFill>
                <a:latin typeface="Arial" pitchFamily="34" charset="0"/>
                <a:ea typeface="+mn-ea"/>
                <a:cs typeface="Arial" pitchFamily="34" charset="0"/>
              </a:defRPr>
            </a:lvl1pPr>
          </a:lstStyle>
          <a:p>
            <a:pPr>
              <a:defRPr/>
            </a:pPr>
            <a:endParaRPr lang="en-US"/>
          </a:p>
        </p:txBody>
      </p:sp>
      <p:sp>
        <p:nvSpPr>
          <p:cNvPr id="8" name="Slide Number Placeholder 5"/>
          <p:cNvSpPr>
            <a:spLocks noGrp="1"/>
          </p:cNvSpPr>
          <p:nvPr>
            <p:ph type="sldNum" sz="quarter" idx="12"/>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900">
                <a:solidFill>
                  <a:srgbClr val="CC9933"/>
                </a:solidFill>
                <a:latin typeface="Arial" pitchFamily="34" charset="0"/>
                <a:cs typeface="Arial" pitchFamily="34" charset="0"/>
              </a:defRPr>
            </a:lvl1pPr>
          </a:lstStyle>
          <a:p>
            <a:pPr>
              <a:defRPr/>
            </a:pPr>
            <a:fld id="{2E02651E-5C40-4ECD-8911-5AC90D453404}" type="slidenum">
              <a:rPr lang="en-US"/>
              <a:pPr>
                <a:defRPr/>
              </a:pPr>
              <a:t>‹nr.›</a:t>
            </a:fld>
            <a:endParaRPr lang="en-US"/>
          </a:p>
        </p:txBody>
      </p:sp>
    </p:spTree>
    <p:extLst>
      <p:ext uri="{BB962C8B-B14F-4D97-AF65-F5344CB8AC3E}">
        <p14:creationId xmlns:p14="http://schemas.microsoft.com/office/powerpoint/2010/main" val="339712721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5_fotoslide lichtbron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Freeform 2"/>
          <p:cNvSpPr>
            <a:spLocks/>
          </p:cNvSpPr>
          <p:nvPr/>
        </p:nvSpPr>
        <p:spPr bwMode="auto">
          <a:xfrm>
            <a:off x="0" y="1"/>
            <a:ext cx="12192000" cy="950913"/>
          </a:xfrm>
          <a:custGeom>
            <a:avLst/>
            <a:gdLst/>
            <a:ahLst/>
            <a:cxnLst>
              <a:cxn ang="0">
                <a:pos x="0" y="208"/>
              </a:cxn>
              <a:cxn ang="0">
                <a:pos x="0" y="0"/>
              </a:cxn>
              <a:cxn ang="0">
                <a:pos x="3841" y="0"/>
              </a:cxn>
              <a:cxn ang="0">
                <a:pos x="3841" y="400"/>
              </a:cxn>
              <a:cxn ang="0">
                <a:pos x="184" y="400"/>
              </a:cxn>
              <a:cxn ang="0">
                <a:pos x="0" y="208"/>
              </a:cxn>
            </a:cxnLst>
            <a:rect l="0" t="0" r="r" b="b"/>
            <a:pathLst>
              <a:path w="3841" h="400">
                <a:moveTo>
                  <a:pt x="0" y="208"/>
                </a:moveTo>
                <a:lnTo>
                  <a:pt x="0" y="0"/>
                </a:lnTo>
                <a:lnTo>
                  <a:pt x="3841" y="0"/>
                </a:lnTo>
                <a:lnTo>
                  <a:pt x="3841" y="400"/>
                </a:lnTo>
                <a:lnTo>
                  <a:pt x="184" y="400"/>
                </a:lnTo>
                <a:lnTo>
                  <a:pt x="0" y="208"/>
                </a:lnTo>
                <a:close/>
              </a:path>
            </a:pathLst>
          </a:custGeom>
          <a:solidFill>
            <a:schemeClr val="accent5"/>
          </a:solidFill>
          <a:ln w="12700">
            <a:noFill/>
            <a:prstDash val="solid"/>
            <a:round/>
            <a:headEnd/>
            <a:tailEnd/>
          </a:ln>
        </p:spPr>
        <p:txBody>
          <a:bodyPr/>
          <a:lstStyle/>
          <a:p>
            <a:pPr>
              <a:defRPr/>
            </a:pPr>
            <a:endParaRPr lang="en-US" sz="1350">
              <a:solidFill>
                <a:prstClr val="black"/>
              </a:solidFill>
              <a:cs typeface="Arial" panose="020B0604020202020204" pitchFamily="34" charset="0"/>
            </a:endParaRPr>
          </a:p>
        </p:txBody>
      </p:sp>
      <p:sp>
        <p:nvSpPr>
          <p:cNvPr id="4" name="Rectangle 6"/>
          <p:cNvSpPr>
            <a:spLocks noChangeArrowheads="1"/>
          </p:cNvSpPr>
          <p:nvPr/>
        </p:nvSpPr>
        <p:spPr bwMode="auto">
          <a:xfrm>
            <a:off x="-2117" y="5924550"/>
            <a:ext cx="12192001" cy="933450"/>
          </a:xfrm>
          <a:prstGeom prst="rect">
            <a:avLst/>
          </a:prstGeom>
          <a:solidFill>
            <a:srgbClr val="FFFFFF">
              <a:alpha val="85097"/>
            </a:srgbClr>
          </a:solidFill>
          <a:ln w="12700">
            <a:noFill/>
            <a:miter lim="800000"/>
            <a:headEnd/>
            <a:tailEnd/>
          </a:ln>
        </p:spPr>
        <p:txBody>
          <a:bodyPr/>
          <a:lstStyle/>
          <a:p>
            <a:pPr>
              <a:defRPr/>
            </a:pPr>
            <a:endParaRPr lang="nl-NL" sz="1350">
              <a:solidFill>
                <a:prstClr val="black"/>
              </a:solidFill>
              <a:latin typeface="Calibri" pitchFamily="34" charset="0"/>
              <a:cs typeface="ヒラギノ角ゴ Pro W3"/>
            </a:endParaRPr>
          </a:p>
        </p:txBody>
      </p:sp>
      <p:pic>
        <p:nvPicPr>
          <p:cNvPr id="5" name="Picture 5" descr="02-UTI_Basisvormen_powerpoint_0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00" y="6061075"/>
            <a:ext cx="338666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itle 1"/>
          <p:cNvSpPr>
            <a:spLocks noGrp="1"/>
          </p:cNvSpPr>
          <p:nvPr>
            <p:ph type="title"/>
          </p:nvPr>
        </p:nvSpPr>
        <p:spPr>
          <a:xfrm>
            <a:off x="609600" y="-1842"/>
            <a:ext cx="10972800" cy="952242"/>
          </a:xfrm>
        </p:spPr>
        <p:txBody>
          <a:bodyPr>
            <a:normAutofit/>
          </a:bodyPr>
          <a:lstStyle>
            <a:lvl1pPr algn="l">
              <a:defRPr sz="24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6" name="Date Placeholder 3"/>
          <p:cNvSpPr>
            <a:spLocks noGrp="1"/>
          </p:cNvSpPr>
          <p:nvPr>
            <p:ph type="dt" sz="half" idx="10"/>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900">
                <a:solidFill>
                  <a:srgbClr val="CC9933"/>
                </a:solidFill>
                <a:latin typeface="Arial" pitchFamily="34" charset="0"/>
                <a:cs typeface="Arial" pitchFamily="34" charset="0"/>
              </a:defRPr>
            </a:lvl1pPr>
          </a:lstStyle>
          <a:p>
            <a:pPr>
              <a:defRPr/>
            </a:pPr>
            <a:fld id="{1CE4775D-94ED-4E74-8DFC-18ADC67A2AC2}" type="datetimeFigureOut">
              <a:rPr lang="en-US"/>
              <a:pPr>
                <a:defRPr/>
              </a:pPr>
              <a:t>11/7/2016</a:t>
            </a:fld>
            <a:endParaRPr lang="en-US"/>
          </a:p>
        </p:txBody>
      </p:sp>
      <p:sp>
        <p:nvSpPr>
          <p:cNvPr id="7" name="Footer Placeholder 4"/>
          <p:cNvSpPr>
            <a:spLocks noGrp="1"/>
          </p:cNvSpPr>
          <p:nvPr>
            <p:ph type="ftr" sz="quarter" idx="11"/>
          </p:nvPr>
        </p:nvSpPr>
        <p:spPr>
          <a:xfrm>
            <a:off x="4165600" y="6257926"/>
            <a:ext cx="2751667" cy="365125"/>
          </a:xfrm>
          <a:prstGeom prst="rect">
            <a:avLst/>
          </a:prstGeom>
        </p:spPr>
        <p:txBody>
          <a:bodyPr/>
          <a:lstStyle>
            <a:lvl1pPr algn="r" eaLnBrk="1" fontAlgn="auto" hangingPunct="1">
              <a:spcBef>
                <a:spcPts val="0"/>
              </a:spcBef>
              <a:spcAft>
                <a:spcPts val="0"/>
              </a:spcAft>
              <a:defRPr sz="900">
                <a:solidFill>
                  <a:srgbClr val="CC9933"/>
                </a:solidFill>
                <a:latin typeface="Arial" pitchFamily="34" charset="0"/>
                <a:ea typeface="+mn-ea"/>
                <a:cs typeface="Arial" pitchFamily="34" charset="0"/>
              </a:defRPr>
            </a:lvl1pPr>
          </a:lstStyle>
          <a:p>
            <a:pPr>
              <a:defRPr/>
            </a:pPr>
            <a:endParaRPr lang="en-US"/>
          </a:p>
        </p:txBody>
      </p:sp>
      <p:sp>
        <p:nvSpPr>
          <p:cNvPr id="8" name="Slide Number Placeholder 5"/>
          <p:cNvSpPr>
            <a:spLocks noGrp="1"/>
          </p:cNvSpPr>
          <p:nvPr>
            <p:ph type="sldNum" sz="quarter" idx="12"/>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900">
                <a:solidFill>
                  <a:srgbClr val="CC9933"/>
                </a:solidFill>
                <a:latin typeface="Arial" pitchFamily="34" charset="0"/>
                <a:cs typeface="Arial" pitchFamily="34" charset="0"/>
              </a:defRPr>
            </a:lvl1pPr>
          </a:lstStyle>
          <a:p>
            <a:pPr>
              <a:defRPr/>
            </a:pPr>
            <a:fld id="{518BCF33-67A4-459C-9DF3-CC44D6DB8010}" type="slidenum">
              <a:rPr lang="en-US"/>
              <a:pPr>
                <a:defRPr/>
              </a:pPr>
              <a:t>‹nr.›</a:t>
            </a:fld>
            <a:endParaRPr lang="en-US"/>
          </a:p>
        </p:txBody>
      </p:sp>
    </p:spTree>
    <p:extLst>
      <p:ext uri="{BB962C8B-B14F-4D97-AF65-F5344CB8AC3E}">
        <p14:creationId xmlns:p14="http://schemas.microsoft.com/office/powerpoint/2010/main" val="372062602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6_fotoslide lichtgroe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Freeform 2"/>
          <p:cNvSpPr>
            <a:spLocks/>
          </p:cNvSpPr>
          <p:nvPr/>
        </p:nvSpPr>
        <p:spPr bwMode="auto">
          <a:xfrm>
            <a:off x="0" y="1"/>
            <a:ext cx="12192000" cy="950913"/>
          </a:xfrm>
          <a:custGeom>
            <a:avLst/>
            <a:gdLst/>
            <a:ahLst/>
            <a:cxnLst>
              <a:cxn ang="0">
                <a:pos x="0" y="208"/>
              </a:cxn>
              <a:cxn ang="0">
                <a:pos x="0" y="0"/>
              </a:cxn>
              <a:cxn ang="0">
                <a:pos x="3841" y="0"/>
              </a:cxn>
              <a:cxn ang="0">
                <a:pos x="3841" y="400"/>
              </a:cxn>
              <a:cxn ang="0">
                <a:pos x="184" y="400"/>
              </a:cxn>
              <a:cxn ang="0">
                <a:pos x="0" y="208"/>
              </a:cxn>
            </a:cxnLst>
            <a:rect l="0" t="0" r="r" b="b"/>
            <a:pathLst>
              <a:path w="3841" h="400">
                <a:moveTo>
                  <a:pt x="0" y="208"/>
                </a:moveTo>
                <a:lnTo>
                  <a:pt x="0" y="0"/>
                </a:lnTo>
                <a:lnTo>
                  <a:pt x="3841" y="0"/>
                </a:lnTo>
                <a:lnTo>
                  <a:pt x="3841" y="400"/>
                </a:lnTo>
                <a:lnTo>
                  <a:pt x="184" y="400"/>
                </a:lnTo>
                <a:lnTo>
                  <a:pt x="0" y="208"/>
                </a:lnTo>
                <a:close/>
              </a:path>
            </a:pathLst>
          </a:custGeom>
          <a:solidFill>
            <a:schemeClr val="accent6"/>
          </a:solidFill>
          <a:ln w="12700">
            <a:noFill/>
            <a:prstDash val="solid"/>
            <a:round/>
            <a:headEnd/>
            <a:tailEnd/>
          </a:ln>
        </p:spPr>
        <p:txBody>
          <a:bodyPr/>
          <a:lstStyle/>
          <a:p>
            <a:pPr>
              <a:defRPr/>
            </a:pPr>
            <a:endParaRPr lang="en-US" sz="1350">
              <a:solidFill>
                <a:prstClr val="black"/>
              </a:solidFill>
              <a:cs typeface="Arial" panose="020B0604020202020204" pitchFamily="34" charset="0"/>
            </a:endParaRPr>
          </a:p>
        </p:txBody>
      </p:sp>
      <p:sp>
        <p:nvSpPr>
          <p:cNvPr id="4" name="Rectangle 6"/>
          <p:cNvSpPr>
            <a:spLocks noChangeArrowheads="1"/>
          </p:cNvSpPr>
          <p:nvPr/>
        </p:nvSpPr>
        <p:spPr bwMode="auto">
          <a:xfrm>
            <a:off x="-2117" y="5924550"/>
            <a:ext cx="12192001" cy="933450"/>
          </a:xfrm>
          <a:prstGeom prst="rect">
            <a:avLst/>
          </a:prstGeom>
          <a:solidFill>
            <a:srgbClr val="FFFFFF">
              <a:alpha val="85097"/>
            </a:srgbClr>
          </a:solidFill>
          <a:ln w="12700">
            <a:noFill/>
            <a:miter lim="800000"/>
            <a:headEnd/>
            <a:tailEnd/>
          </a:ln>
        </p:spPr>
        <p:txBody>
          <a:bodyPr/>
          <a:lstStyle/>
          <a:p>
            <a:pPr>
              <a:defRPr/>
            </a:pPr>
            <a:endParaRPr lang="nl-NL" sz="1350">
              <a:solidFill>
                <a:prstClr val="black"/>
              </a:solidFill>
              <a:latin typeface="Calibri" pitchFamily="34" charset="0"/>
              <a:cs typeface="ヒラギノ角ゴ Pro W3"/>
            </a:endParaRPr>
          </a:p>
        </p:txBody>
      </p:sp>
      <p:pic>
        <p:nvPicPr>
          <p:cNvPr id="5" name="Picture 5" descr="02-UTI_Basisvormen_powerpoint_0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00" y="6061075"/>
            <a:ext cx="338666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itle 1"/>
          <p:cNvSpPr>
            <a:spLocks noGrp="1"/>
          </p:cNvSpPr>
          <p:nvPr>
            <p:ph type="title"/>
          </p:nvPr>
        </p:nvSpPr>
        <p:spPr>
          <a:xfrm>
            <a:off x="609600" y="-1842"/>
            <a:ext cx="10972800" cy="952242"/>
          </a:xfrm>
        </p:spPr>
        <p:txBody>
          <a:bodyPr>
            <a:normAutofit/>
          </a:bodyPr>
          <a:lstStyle>
            <a:lvl1pPr algn="l">
              <a:defRPr sz="24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6" name="Date Placeholder 3"/>
          <p:cNvSpPr>
            <a:spLocks noGrp="1"/>
          </p:cNvSpPr>
          <p:nvPr>
            <p:ph type="dt" sz="half" idx="10"/>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900">
                <a:solidFill>
                  <a:srgbClr val="CC9933"/>
                </a:solidFill>
                <a:latin typeface="Arial" pitchFamily="34" charset="0"/>
                <a:cs typeface="Arial" pitchFamily="34" charset="0"/>
              </a:defRPr>
            </a:lvl1pPr>
          </a:lstStyle>
          <a:p>
            <a:pPr>
              <a:defRPr/>
            </a:pPr>
            <a:fld id="{71F5CED1-B29F-4511-9846-ED9518D99736}" type="datetimeFigureOut">
              <a:rPr lang="en-US"/>
              <a:pPr>
                <a:defRPr/>
              </a:pPr>
              <a:t>11/7/2016</a:t>
            </a:fld>
            <a:endParaRPr lang="en-US"/>
          </a:p>
        </p:txBody>
      </p:sp>
      <p:sp>
        <p:nvSpPr>
          <p:cNvPr id="7" name="Footer Placeholder 4"/>
          <p:cNvSpPr>
            <a:spLocks noGrp="1"/>
          </p:cNvSpPr>
          <p:nvPr>
            <p:ph type="ftr" sz="quarter" idx="11"/>
          </p:nvPr>
        </p:nvSpPr>
        <p:spPr>
          <a:xfrm>
            <a:off x="4165600" y="6257926"/>
            <a:ext cx="2751667" cy="365125"/>
          </a:xfrm>
          <a:prstGeom prst="rect">
            <a:avLst/>
          </a:prstGeom>
        </p:spPr>
        <p:txBody>
          <a:bodyPr/>
          <a:lstStyle>
            <a:lvl1pPr algn="r" eaLnBrk="1" fontAlgn="auto" hangingPunct="1">
              <a:spcBef>
                <a:spcPts val="0"/>
              </a:spcBef>
              <a:spcAft>
                <a:spcPts val="0"/>
              </a:spcAft>
              <a:defRPr sz="900">
                <a:solidFill>
                  <a:srgbClr val="CC9933"/>
                </a:solidFill>
                <a:latin typeface="Arial" pitchFamily="34" charset="0"/>
                <a:ea typeface="+mn-ea"/>
                <a:cs typeface="Arial" pitchFamily="34" charset="0"/>
              </a:defRPr>
            </a:lvl1pPr>
          </a:lstStyle>
          <a:p>
            <a:pPr>
              <a:defRPr/>
            </a:pPr>
            <a:endParaRPr lang="en-US"/>
          </a:p>
        </p:txBody>
      </p:sp>
      <p:sp>
        <p:nvSpPr>
          <p:cNvPr id="8" name="Slide Number Placeholder 5"/>
          <p:cNvSpPr>
            <a:spLocks noGrp="1"/>
          </p:cNvSpPr>
          <p:nvPr>
            <p:ph type="sldNum" sz="quarter" idx="12"/>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900">
                <a:solidFill>
                  <a:srgbClr val="CC9933"/>
                </a:solidFill>
                <a:latin typeface="Arial" pitchFamily="34" charset="0"/>
                <a:cs typeface="Arial" pitchFamily="34" charset="0"/>
              </a:defRPr>
            </a:lvl1pPr>
          </a:lstStyle>
          <a:p>
            <a:pPr>
              <a:defRPr/>
            </a:pPr>
            <a:fld id="{A8E4A68C-3A2B-4239-8796-0CB3E1A9DCAA}" type="slidenum">
              <a:rPr lang="en-US"/>
              <a:pPr>
                <a:defRPr/>
              </a:pPr>
              <a:t>‹nr.›</a:t>
            </a:fld>
            <a:endParaRPr lang="en-US"/>
          </a:p>
        </p:txBody>
      </p:sp>
    </p:spTree>
    <p:extLst>
      <p:ext uri="{BB962C8B-B14F-4D97-AF65-F5344CB8AC3E}">
        <p14:creationId xmlns:p14="http://schemas.microsoft.com/office/powerpoint/2010/main" val="85884062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p:cSld name="Hoofdstukslide brons">
    <p:bg>
      <p:bgPr>
        <a:solidFill>
          <a:schemeClr val="accent1"/>
        </a:solidFill>
        <a:effectLst/>
      </p:bgPr>
    </p:bg>
    <p:spTree>
      <p:nvGrpSpPr>
        <p:cNvPr id="1" name=""/>
        <p:cNvGrpSpPr/>
        <p:nvPr/>
      </p:nvGrpSpPr>
      <p:grpSpPr>
        <a:xfrm>
          <a:off x="0" y="0"/>
          <a:ext cx="0" cy="0"/>
          <a:chOff x="0" y="0"/>
          <a:chExt cx="0" cy="0"/>
        </a:xfrm>
      </p:grpSpPr>
      <p:sp>
        <p:nvSpPr>
          <p:cNvPr id="3" name="Freeform 7"/>
          <p:cNvSpPr>
            <a:spLocks/>
          </p:cNvSpPr>
          <p:nvPr/>
        </p:nvSpPr>
        <p:spPr bwMode="auto">
          <a:xfrm>
            <a:off x="5363634" y="1476375"/>
            <a:ext cx="6860117" cy="1695450"/>
          </a:xfrm>
          <a:custGeom>
            <a:avLst/>
            <a:gdLst>
              <a:gd name="T0" fmla="*/ 2161 w 2161"/>
              <a:gd name="T1" fmla="*/ 712 h 712"/>
              <a:gd name="T2" fmla="*/ 329 w 2161"/>
              <a:gd name="T3" fmla="*/ 712 h 712"/>
              <a:gd name="T4" fmla="*/ 0 w 2161"/>
              <a:gd name="T5" fmla="*/ 392 h 712"/>
              <a:gd name="T6" fmla="*/ 0 w 2161"/>
              <a:gd name="T7" fmla="*/ 0 h 712"/>
              <a:gd name="T8" fmla="*/ 2161 w 2161"/>
              <a:gd name="T9" fmla="*/ 0 h 712"/>
              <a:gd name="T10" fmla="*/ 2161 w 2161"/>
              <a:gd name="T11" fmla="*/ 712 h 7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1" h="712">
                <a:moveTo>
                  <a:pt x="2161" y="712"/>
                </a:moveTo>
                <a:lnTo>
                  <a:pt x="329" y="712"/>
                </a:lnTo>
                <a:lnTo>
                  <a:pt x="0" y="392"/>
                </a:lnTo>
                <a:lnTo>
                  <a:pt x="0" y="0"/>
                </a:lnTo>
                <a:lnTo>
                  <a:pt x="2161" y="0"/>
                </a:lnTo>
                <a:lnTo>
                  <a:pt x="2161" y="712"/>
                </a:lnTo>
                <a:close/>
              </a:path>
            </a:pathLst>
          </a:custGeom>
          <a:solidFill>
            <a:schemeClr val="bg1"/>
          </a:solidFill>
          <a:ln w="12700">
            <a:noFill/>
            <a:prstDash val="solid"/>
            <a:round/>
            <a:headEnd/>
            <a:tailEnd/>
          </a:ln>
        </p:spPr>
        <p:txBody>
          <a:bodyPr/>
          <a:lstStyle/>
          <a:p>
            <a:pPr>
              <a:defRPr/>
            </a:pPr>
            <a:endParaRPr lang="nl-NL" sz="1350">
              <a:solidFill>
                <a:prstClr val="black"/>
              </a:solidFill>
              <a:cs typeface="Arial" panose="020B0604020202020204" pitchFamily="34" charset="0"/>
            </a:endParaRPr>
          </a:p>
        </p:txBody>
      </p:sp>
      <p:sp>
        <p:nvSpPr>
          <p:cNvPr id="4" name="Rectangle 6"/>
          <p:cNvSpPr>
            <a:spLocks noChangeArrowheads="1"/>
          </p:cNvSpPr>
          <p:nvPr/>
        </p:nvSpPr>
        <p:spPr bwMode="auto">
          <a:xfrm>
            <a:off x="-2117" y="5924550"/>
            <a:ext cx="12192001" cy="933450"/>
          </a:xfrm>
          <a:prstGeom prst="rect">
            <a:avLst/>
          </a:prstGeom>
          <a:solidFill>
            <a:srgbClr val="FFFFFF">
              <a:alpha val="94901"/>
            </a:srgbClr>
          </a:solidFill>
          <a:ln w="12700">
            <a:noFill/>
            <a:miter lim="800000"/>
            <a:headEnd/>
            <a:tailEnd/>
          </a:ln>
        </p:spPr>
        <p:txBody>
          <a:bodyPr/>
          <a:lstStyle/>
          <a:p>
            <a:pPr>
              <a:defRPr/>
            </a:pPr>
            <a:endParaRPr lang="nl-NL" sz="1350">
              <a:solidFill>
                <a:prstClr val="black"/>
              </a:solidFill>
              <a:latin typeface="Calibri" pitchFamily="34" charset="0"/>
              <a:cs typeface="ヒラギノ角ゴ Pro W3"/>
            </a:endParaRPr>
          </a:p>
        </p:txBody>
      </p:sp>
      <p:pic>
        <p:nvPicPr>
          <p:cNvPr id="5" name="Picture 5" descr="02-UTI_Basisvormen_powerpoint_0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00" y="6061075"/>
            <a:ext cx="338666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Placeholder 18"/>
          <p:cNvSpPr>
            <a:spLocks noGrp="1"/>
          </p:cNvSpPr>
          <p:nvPr>
            <p:ph type="body" sz="quarter" idx="13"/>
          </p:nvPr>
        </p:nvSpPr>
        <p:spPr>
          <a:xfrm>
            <a:off x="6296805" y="1963618"/>
            <a:ext cx="5848351" cy="1208134"/>
          </a:xfrm>
        </p:spPr>
        <p:txBody>
          <a:bodyPr>
            <a:normAutofit/>
          </a:bodyPr>
          <a:lstStyle>
            <a:lvl1pPr>
              <a:buFontTx/>
              <a:buNone/>
              <a:defRPr sz="2400">
                <a:solidFill>
                  <a:srgbClr val="003366"/>
                </a:solidFill>
                <a:latin typeface="Arial" pitchFamily="34" charset="0"/>
                <a:cs typeface="Arial" pitchFamily="34" charset="0"/>
              </a:defRPr>
            </a:lvl1pPr>
          </a:lstStyle>
          <a:p>
            <a:pPr lvl="0"/>
            <a:r>
              <a:rPr lang="en-US" smtClean="0"/>
              <a:t>Click to edit Master text styles</a:t>
            </a:r>
          </a:p>
        </p:txBody>
      </p:sp>
      <p:sp>
        <p:nvSpPr>
          <p:cNvPr id="6" name="Slide Number Placeholder 5"/>
          <p:cNvSpPr>
            <a:spLocks noGrp="1"/>
          </p:cNvSpPr>
          <p:nvPr>
            <p:ph type="sldNum" sz="quarter" idx="14"/>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900">
                <a:solidFill>
                  <a:srgbClr val="CC9933"/>
                </a:solidFill>
                <a:latin typeface="Arial" pitchFamily="34" charset="0"/>
                <a:cs typeface="Arial" pitchFamily="34" charset="0"/>
              </a:defRPr>
            </a:lvl1pPr>
          </a:lstStyle>
          <a:p>
            <a:pPr>
              <a:defRPr/>
            </a:pPr>
            <a:fld id="{9FC34090-0625-4D4C-B788-4BBE47082E96}" type="slidenum">
              <a:rPr lang="en-US"/>
              <a:pPr>
                <a:defRPr/>
              </a:pPr>
              <a:t>‹nr.›</a:t>
            </a:fld>
            <a:endParaRPr lang="en-US"/>
          </a:p>
        </p:txBody>
      </p:sp>
      <p:sp>
        <p:nvSpPr>
          <p:cNvPr id="7" name="Footer Placeholder 4"/>
          <p:cNvSpPr>
            <a:spLocks noGrp="1"/>
          </p:cNvSpPr>
          <p:nvPr>
            <p:ph type="ftr" sz="quarter" idx="15"/>
          </p:nvPr>
        </p:nvSpPr>
        <p:spPr>
          <a:xfrm>
            <a:off x="4165600" y="6257926"/>
            <a:ext cx="2751667" cy="365125"/>
          </a:xfrm>
          <a:prstGeom prst="rect">
            <a:avLst/>
          </a:prstGeom>
        </p:spPr>
        <p:txBody>
          <a:bodyPr/>
          <a:lstStyle>
            <a:lvl1pPr algn="r" eaLnBrk="1" fontAlgn="auto" hangingPunct="1">
              <a:spcBef>
                <a:spcPts val="0"/>
              </a:spcBef>
              <a:spcAft>
                <a:spcPts val="0"/>
              </a:spcAft>
              <a:defRPr sz="900">
                <a:solidFill>
                  <a:srgbClr val="CC9933"/>
                </a:solidFill>
                <a:latin typeface="Arial" pitchFamily="34" charset="0"/>
                <a:ea typeface="+mn-ea"/>
                <a:cs typeface="Arial" pitchFamily="34" charset="0"/>
              </a:defRPr>
            </a:lvl1pPr>
          </a:lstStyle>
          <a:p>
            <a:pPr>
              <a:defRPr/>
            </a:pPr>
            <a:endParaRPr lang="en-US"/>
          </a:p>
        </p:txBody>
      </p:sp>
      <p:sp>
        <p:nvSpPr>
          <p:cNvPr id="8" name="Date Placeholder 3"/>
          <p:cNvSpPr>
            <a:spLocks noGrp="1"/>
          </p:cNvSpPr>
          <p:nvPr>
            <p:ph type="dt" sz="half" idx="16"/>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900">
                <a:solidFill>
                  <a:srgbClr val="CC9933"/>
                </a:solidFill>
                <a:latin typeface="Arial" pitchFamily="34" charset="0"/>
                <a:cs typeface="Arial" pitchFamily="34" charset="0"/>
              </a:defRPr>
            </a:lvl1pPr>
          </a:lstStyle>
          <a:p>
            <a:pPr>
              <a:defRPr/>
            </a:pPr>
            <a:fld id="{F9227579-F47D-48E9-895A-C310BA711558}" type="datetimeFigureOut">
              <a:rPr lang="en-US"/>
              <a:pPr>
                <a:defRPr/>
              </a:pPr>
              <a:t>11/7/2016</a:t>
            </a:fld>
            <a:endParaRPr lang="en-US"/>
          </a:p>
        </p:txBody>
      </p:sp>
    </p:spTree>
    <p:extLst>
      <p:ext uri="{BB962C8B-B14F-4D97-AF65-F5344CB8AC3E}">
        <p14:creationId xmlns:p14="http://schemas.microsoft.com/office/powerpoint/2010/main" val="193435330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p:cSld name="Hoofdstukslide blauw">
    <p:bg>
      <p:bgPr>
        <a:solidFill>
          <a:schemeClr val="tx2"/>
        </a:solidFill>
        <a:effectLst/>
      </p:bgPr>
    </p:bg>
    <p:spTree>
      <p:nvGrpSpPr>
        <p:cNvPr id="1" name=""/>
        <p:cNvGrpSpPr/>
        <p:nvPr/>
      </p:nvGrpSpPr>
      <p:grpSpPr>
        <a:xfrm>
          <a:off x="0" y="0"/>
          <a:ext cx="0" cy="0"/>
          <a:chOff x="0" y="0"/>
          <a:chExt cx="0" cy="0"/>
        </a:xfrm>
      </p:grpSpPr>
      <p:sp>
        <p:nvSpPr>
          <p:cNvPr id="3" name="Freeform 7"/>
          <p:cNvSpPr>
            <a:spLocks/>
          </p:cNvSpPr>
          <p:nvPr/>
        </p:nvSpPr>
        <p:spPr bwMode="auto">
          <a:xfrm>
            <a:off x="5363634" y="1476375"/>
            <a:ext cx="6860117" cy="1695450"/>
          </a:xfrm>
          <a:custGeom>
            <a:avLst/>
            <a:gdLst>
              <a:gd name="T0" fmla="*/ 2161 w 2161"/>
              <a:gd name="T1" fmla="*/ 712 h 712"/>
              <a:gd name="T2" fmla="*/ 329 w 2161"/>
              <a:gd name="T3" fmla="*/ 712 h 712"/>
              <a:gd name="T4" fmla="*/ 0 w 2161"/>
              <a:gd name="T5" fmla="*/ 392 h 712"/>
              <a:gd name="T6" fmla="*/ 0 w 2161"/>
              <a:gd name="T7" fmla="*/ 0 h 712"/>
              <a:gd name="T8" fmla="*/ 2161 w 2161"/>
              <a:gd name="T9" fmla="*/ 0 h 712"/>
              <a:gd name="T10" fmla="*/ 2161 w 2161"/>
              <a:gd name="T11" fmla="*/ 712 h 7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1" h="712">
                <a:moveTo>
                  <a:pt x="2161" y="712"/>
                </a:moveTo>
                <a:lnTo>
                  <a:pt x="329" y="712"/>
                </a:lnTo>
                <a:lnTo>
                  <a:pt x="0" y="392"/>
                </a:lnTo>
                <a:lnTo>
                  <a:pt x="0" y="0"/>
                </a:lnTo>
                <a:lnTo>
                  <a:pt x="2161" y="0"/>
                </a:lnTo>
                <a:lnTo>
                  <a:pt x="2161" y="712"/>
                </a:lnTo>
                <a:close/>
              </a:path>
            </a:pathLst>
          </a:custGeom>
          <a:solidFill>
            <a:schemeClr val="bg1"/>
          </a:solidFill>
          <a:ln w="12700">
            <a:noFill/>
            <a:prstDash val="solid"/>
            <a:round/>
            <a:headEnd/>
            <a:tailEnd/>
          </a:ln>
        </p:spPr>
        <p:txBody>
          <a:bodyPr/>
          <a:lstStyle/>
          <a:p>
            <a:pPr>
              <a:defRPr/>
            </a:pPr>
            <a:endParaRPr lang="nl-NL" sz="1350">
              <a:solidFill>
                <a:prstClr val="black"/>
              </a:solidFill>
              <a:cs typeface="Arial" panose="020B0604020202020204" pitchFamily="34" charset="0"/>
            </a:endParaRPr>
          </a:p>
        </p:txBody>
      </p:sp>
      <p:sp>
        <p:nvSpPr>
          <p:cNvPr id="4" name="Rectangle 6"/>
          <p:cNvSpPr>
            <a:spLocks noChangeArrowheads="1"/>
          </p:cNvSpPr>
          <p:nvPr/>
        </p:nvSpPr>
        <p:spPr bwMode="auto">
          <a:xfrm>
            <a:off x="-2117" y="5924550"/>
            <a:ext cx="12192001" cy="933450"/>
          </a:xfrm>
          <a:prstGeom prst="rect">
            <a:avLst/>
          </a:prstGeom>
          <a:solidFill>
            <a:srgbClr val="FFFFFF">
              <a:alpha val="94901"/>
            </a:srgbClr>
          </a:solidFill>
          <a:ln w="12700">
            <a:noFill/>
            <a:miter lim="800000"/>
            <a:headEnd/>
            <a:tailEnd/>
          </a:ln>
        </p:spPr>
        <p:txBody>
          <a:bodyPr/>
          <a:lstStyle/>
          <a:p>
            <a:pPr>
              <a:defRPr/>
            </a:pPr>
            <a:endParaRPr lang="nl-NL" sz="1350">
              <a:solidFill>
                <a:prstClr val="black"/>
              </a:solidFill>
              <a:latin typeface="Calibri" pitchFamily="34" charset="0"/>
              <a:cs typeface="ヒラギノ角ゴ Pro W3"/>
            </a:endParaRPr>
          </a:p>
        </p:txBody>
      </p:sp>
      <p:pic>
        <p:nvPicPr>
          <p:cNvPr id="5" name="Picture 5" descr="02-UTI_Basisvormen_powerpoint_0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00" y="6061075"/>
            <a:ext cx="338666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Placeholder 18"/>
          <p:cNvSpPr>
            <a:spLocks noGrp="1"/>
          </p:cNvSpPr>
          <p:nvPr>
            <p:ph type="body" sz="quarter" idx="13"/>
          </p:nvPr>
        </p:nvSpPr>
        <p:spPr>
          <a:xfrm>
            <a:off x="6296805" y="1963618"/>
            <a:ext cx="5848351" cy="1208134"/>
          </a:xfrm>
        </p:spPr>
        <p:txBody>
          <a:bodyPr>
            <a:normAutofit/>
          </a:bodyPr>
          <a:lstStyle>
            <a:lvl1pPr>
              <a:buFontTx/>
              <a:buNone/>
              <a:defRPr sz="2400">
                <a:solidFill>
                  <a:srgbClr val="003366"/>
                </a:solidFill>
                <a:latin typeface="Arial" pitchFamily="34" charset="0"/>
                <a:cs typeface="Arial" pitchFamily="34" charset="0"/>
              </a:defRPr>
            </a:lvl1pPr>
          </a:lstStyle>
          <a:p>
            <a:pPr lvl="0"/>
            <a:r>
              <a:rPr lang="en-US" smtClean="0"/>
              <a:t>Click to edit Master text styles</a:t>
            </a:r>
          </a:p>
        </p:txBody>
      </p:sp>
      <p:sp>
        <p:nvSpPr>
          <p:cNvPr id="6" name="Slide Number Placeholder 5"/>
          <p:cNvSpPr>
            <a:spLocks noGrp="1"/>
          </p:cNvSpPr>
          <p:nvPr>
            <p:ph type="sldNum" sz="quarter" idx="14"/>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900">
                <a:solidFill>
                  <a:srgbClr val="CC9933"/>
                </a:solidFill>
                <a:latin typeface="Arial" pitchFamily="34" charset="0"/>
                <a:cs typeface="Arial" pitchFamily="34" charset="0"/>
              </a:defRPr>
            </a:lvl1pPr>
          </a:lstStyle>
          <a:p>
            <a:pPr>
              <a:defRPr/>
            </a:pPr>
            <a:fld id="{6A8FF077-9510-468D-BA20-0214D4CC0C45}" type="slidenum">
              <a:rPr lang="en-US"/>
              <a:pPr>
                <a:defRPr/>
              </a:pPr>
              <a:t>‹nr.›</a:t>
            </a:fld>
            <a:endParaRPr lang="en-US"/>
          </a:p>
        </p:txBody>
      </p:sp>
      <p:sp>
        <p:nvSpPr>
          <p:cNvPr id="7" name="Footer Placeholder 4"/>
          <p:cNvSpPr>
            <a:spLocks noGrp="1"/>
          </p:cNvSpPr>
          <p:nvPr>
            <p:ph type="ftr" sz="quarter" idx="15"/>
          </p:nvPr>
        </p:nvSpPr>
        <p:spPr>
          <a:xfrm>
            <a:off x="4165600" y="6257926"/>
            <a:ext cx="2751667" cy="365125"/>
          </a:xfrm>
          <a:prstGeom prst="rect">
            <a:avLst/>
          </a:prstGeom>
        </p:spPr>
        <p:txBody>
          <a:bodyPr/>
          <a:lstStyle>
            <a:lvl1pPr algn="r" eaLnBrk="1" fontAlgn="auto" hangingPunct="1">
              <a:spcBef>
                <a:spcPts val="0"/>
              </a:spcBef>
              <a:spcAft>
                <a:spcPts val="0"/>
              </a:spcAft>
              <a:defRPr sz="900">
                <a:solidFill>
                  <a:srgbClr val="CC9933"/>
                </a:solidFill>
                <a:latin typeface="Arial" pitchFamily="34" charset="0"/>
                <a:ea typeface="+mn-ea"/>
                <a:cs typeface="Arial" pitchFamily="34" charset="0"/>
              </a:defRPr>
            </a:lvl1pPr>
          </a:lstStyle>
          <a:p>
            <a:pPr>
              <a:defRPr/>
            </a:pPr>
            <a:endParaRPr lang="en-US"/>
          </a:p>
        </p:txBody>
      </p:sp>
      <p:sp>
        <p:nvSpPr>
          <p:cNvPr id="8" name="Date Placeholder 3"/>
          <p:cNvSpPr>
            <a:spLocks noGrp="1"/>
          </p:cNvSpPr>
          <p:nvPr>
            <p:ph type="dt" sz="half" idx="16"/>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900">
                <a:solidFill>
                  <a:srgbClr val="CC9933"/>
                </a:solidFill>
                <a:latin typeface="Arial" pitchFamily="34" charset="0"/>
                <a:cs typeface="Arial" pitchFamily="34" charset="0"/>
              </a:defRPr>
            </a:lvl1pPr>
          </a:lstStyle>
          <a:p>
            <a:pPr>
              <a:defRPr/>
            </a:pPr>
            <a:fld id="{55F9951E-6510-452C-B4DF-13E765E9234F}" type="datetimeFigureOut">
              <a:rPr lang="en-US"/>
              <a:pPr>
                <a:defRPr/>
              </a:pPr>
              <a:t>11/7/2016</a:t>
            </a:fld>
            <a:endParaRPr lang="en-US"/>
          </a:p>
        </p:txBody>
      </p:sp>
    </p:spTree>
    <p:extLst>
      <p:ext uri="{BB962C8B-B14F-4D97-AF65-F5344CB8AC3E}">
        <p14:creationId xmlns:p14="http://schemas.microsoft.com/office/powerpoint/2010/main" val="97834534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p:cSld name="Hoofdstukslide grijs">
    <p:bg>
      <p:bgPr>
        <a:solidFill>
          <a:srgbClr val="C3BCB2"/>
        </a:solidFill>
        <a:effectLst/>
      </p:bgPr>
    </p:bg>
    <p:spTree>
      <p:nvGrpSpPr>
        <p:cNvPr id="1" name=""/>
        <p:cNvGrpSpPr/>
        <p:nvPr/>
      </p:nvGrpSpPr>
      <p:grpSpPr>
        <a:xfrm>
          <a:off x="0" y="0"/>
          <a:ext cx="0" cy="0"/>
          <a:chOff x="0" y="0"/>
          <a:chExt cx="0" cy="0"/>
        </a:xfrm>
      </p:grpSpPr>
      <p:sp>
        <p:nvSpPr>
          <p:cNvPr id="3" name="Freeform 7"/>
          <p:cNvSpPr>
            <a:spLocks/>
          </p:cNvSpPr>
          <p:nvPr/>
        </p:nvSpPr>
        <p:spPr bwMode="auto">
          <a:xfrm>
            <a:off x="5363634" y="1476375"/>
            <a:ext cx="6860117" cy="1695450"/>
          </a:xfrm>
          <a:custGeom>
            <a:avLst/>
            <a:gdLst>
              <a:gd name="T0" fmla="*/ 2161 w 2161"/>
              <a:gd name="T1" fmla="*/ 712 h 712"/>
              <a:gd name="T2" fmla="*/ 329 w 2161"/>
              <a:gd name="T3" fmla="*/ 712 h 712"/>
              <a:gd name="T4" fmla="*/ 0 w 2161"/>
              <a:gd name="T5" fmla="*/ 392 h 712"/>
              <a:gd name="T6" fmla="*/ 0 w 2161"/>
              <a:gd name="T7" fmla="*/ 0 h 712"/>
              <a:gd name="T8" fmla="*/ 2161 w 2161"/>
              <a:gd name="T9" fmla="*/ 0 h 712"/>
              <a:gd name="T10" fmla="*/ 2161 w 2161"/>
              <a:gd name="T11" fmla="*/ 712 h 7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1" h="712">
                <a:moveTo>
                  <a:pt x="2161" y="712"/>
                </a:moveTo>
                <a:lnTo>
                  <a:pt x="329" y="712"/>
                </a:lnTo>
                <a:lnTo>
                  <a:pt x="0" y="392"/>
                </a:lnTo>
                <a:lnTo>
                  <a:pt x="0" y="0"/>
                </a:lnTo>
                <a:lnTo>
                  <a:pt x="2161" y="0"/>
                </a:lnTo>
                <a:lnTo>
                  <a:pt x="2161" y="712"/>
                </a:lnTo>
                <a:close/>
              </a:path>
            </a:pathLst>
          </a:custGeom>
          <a:solidFill>
            <a:schemeClr val="bg1"/>
          </a:solidFill>
          <a:ln w="12700">
            <a:noFill/>
            <a:prstDash val="solid"/>
            <a:round/>
            <a:headEnd/>
            <a:tailEnd/>
          </a:ln>
        </p:spPr>
        <p:txBody>
          <a:bodyPr/>
          <a:lstStyle/>
          <a:p>
            <a:pPr>
              <a:defRPr/>
            </a:pPr>
            <a:endParaRPr lang="nl-NL" sz="1350">
              <a:solidFill>
                <a:prstClr val="black"/>
              </a:solidFill>
              <a:cs typeface="Arial" panose="020B0604020202020204" pitchFamily="34" charset="0"/>
            </a:endParaRPr>
          </a:p>
        </p:txBody>
      </p:sp>
      <p:sp>
        <p:nvSpPr>
          <p:cNvPr id="4" name="Rectangle 6"/>
          <p:cNvSpPr>
            <a:spLocks noChangeArrowheads="1"/>
          </p:cNvSpPr>
          <p:nvPr/>
        </p:nvSpPr>
        <p:spPr bwMode="auto">
          <a:xfrm>
            <a:off x="-2117" y="5924550"/>
            <a:ext cx="12192001" cy="933450"/>
          </a:xfrm>
          <a:prstGeom prst="rect">
            <a:avLst/>
          </a:prstGeom>
          <a:solidFill>
            <a:srgbClr val="FFFFFF">
              <a:alpha val="94901"/>
            </a:srgbClr>
          </a:solidFill>
          <a:ln w="12700">
            <a:noFill/>
            <a:miter lim="800000"/>
            <a:headEnd/>
            <a:tailEnd/>
          </a:ln>
        </p:spPr>
        <p:txBody>
          <a:bodyPr/>
          <a:lstStyle/>
          <a:p>
            <a:pPr>
              <a:defRPr/>
            </a:pPr>
            <a:endParaRPr lang="nl-NL" sz="1350">
              <a:solidFill>
                <a:prstClr val="black"/>
              </a:solidFill>
              <a:cs typeface="Arial" panose="020B0604020202020204" pitchFamily="34" charset="0"/>
            </a:endParaRPr>
          </a:p>
        </p:txBody>
      </p:sp>
      <p:pic>
        <p:nvPicPr>
          <p:cNvPr id="5" name="Picture 5" descr="02-UTI_Basisvormen_powerpoint_0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00" y="6061075"/>
            <a:ext cx="338666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Placeholder 18"/>
          <p:cNvSpPr>
            <a:spLocks noGrp="1"/>
          </p:cNvSpPr>
          <p:nvPr>
            <p:ph type="body" sz="quarter" idx="13"/>
          </p:nvPr>
        </p:nvSpPr>
        <p:spPr>
          <a:xfrm>
            <a:off x="6296805" y="1963618"/>
            <a:ext cx="5848351" cy="1208134"/>
          </a:xfrm>
        </p:spPr>
        <p:txBody>
          <a:bodyPr>
            <a:normAutofit/>
          </a:bodyPr>
          <a:lstStyle>
            <a:lvl1pPr>
              <a:buFontTx/>
              <a:buNone/>
              <a:defRPr sz="2400">
                <a:solidFill>
                  <a:srgbClr val="003366"/>
                </a:solidFill>
                <a:latin typeface="Arial" pitchFamily="34" charset="0"/>
                <a:cs typeface="Arial" pitchFamily="34" charset="0"/>
              </a:defRPr>
            </a:lvl1pPr>
          </a:lstStyle>
          <a:p>
            <a:pPr lvl="0"/>
            <a:r>
              <a:rPr lang="en-US" smtClean="0"/>
              <a:t>Click to edit Master text styles</a:t>
            </a:r>
          </a:p>
        </p:txBody>
      </p:sp>
      <p:sp>
        <p:nvSpPr>
          <p:cNvPr id="6" name="Slide Number Placeholder 5"/>
          <p:cNvSpPr>
            <a:spLocks noGrp="1"/>
          </p:cNvSpPr>
          <p:nvPr>
            <p:ph type="sldNum" sz="quarter" idx="14"/>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900">
                <a:solidFill>
                  <a:srgbClr val="CC9933"/>
                </a:solidFill>
                <a:latin typeface="Arial" pitchFamily="34" charset="0"/>
                <a:cs typeface="Arial" pitchFamily="34" charset="0"/>
              </a:defRPr>
            </a:lvl1pPr>
          </a:lstStyle>
          <a:p>
            <a:pPr>
              <a:defRPr/>
            </a:pPr>
            <a:fld id="{FFD3F742-49A2-426E-9D5B-D7759A7EC8F8}" type="slidenum">
              <a:rPr lang="en-US"/>
              <a:pPr>
                <a:defRPr/>
              </a:pPr>
              <a:t>‹nr.›</a:t>
            </a:fld>
            <a:endParaRPr lang="en-US"/>
          </a:p>
        </p:txBody>
      </p:sp>
      <p:sp>
        <p:nvSpPr>
          <p:cNvPr id="7" name="Footer Placeholder 4"/>
          <p:cNvSpPr>
            <a:spLocks noGrp="1"/>
          </p:cNvSpPr>
          <p:nvPr>
            <p:ph type="ftr" sz="quarter" idx="15"/>
          </p:nvPr>
        </p:nvSpPr>
        <p:spPr>
          <a:xfrm>
            <a:off x="4165600" y="6257926"/>
            <a:ext cx="2751667" cy="365125"/>
          </a:xfrm>
          <a:prstGeom prst="rect">
            <a:avLst/>
          </a:prstGeom>
        </p:spPr>
        <p:txBody>
          <a:bodyPr/>
          <a:lstStyle>
            <a:lvl1pPr algn="r" eaLnBrk="1" fontAlgn="auto" hangingPunct="1">
              <a:spcBef>
                <a:spcPts val="0"/>
              </a:spcBef>
              <a:spcAft>
                <a:spcPts val="0"/>
              </a:spcAft>
              <a:defRPr sz="900">
                <a:solidFill>
                  <a:srgbClr val="CC9933"/>
                </a:solidFill>
                <a:latin typeface="Arial" pitchFamily="34" charset="0"/>
                <a:ea typeface="+mn-ea"/>
                <a:cs typeface="Arial" pitchFamily="34" charset="0"/>
              </a:defRPr>
            </a:lvl1pPr>
          </a:lstStyle>
          <a:p>
            <a:pPr>
              <a:defRPr/>
            </a:pPr>
            <a:endParaRPr lang="en-US"/>
          </a:p>
        </p:txBody>
      </p:sp>
      <p:sp>
        <p:nvSpPr>
          <p:cNvPr id="8" name="Date Placeholder 3"/>
          <p:cNvSpPr>
            <a:spLocks noGrp="1"/>
          </p:cNvSpPr>
          <p:nvPr>
            <p:ph type="dt" sz="half" idx="16"/>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900">
                <a:solidFill>
                  <a:srgbClr val="CC9933"/>
                </a:solidFill>
                <a:latin typeface="Arial" pitchFamily="34" charset="0"/>
                <a:cs typeface="Arial" pitchFamily="34" charset="0"/>
              </a:defRPr>
            </a:lvl1pPr>
          </a:lstStyle>
          <a:p>
            <a:pPr>
              <a:defRPr/>
            </a:pPr>
            <a:fld id="{474C579B-2102-4F5C-9A8F-6A43D975B729}" type="datetimeFigureOut">
              <a:rPr lang="en-US"/>
              <a:pPr>
                <a:defRPr/>
              </a:pPr>
              <a:t>11/7/2016</a:t>
            </a:fld>
            <a:endParaRPr lang="en-US"/>
          </a:p>
        </p:txBody>
      </p:sp>
    </p:spTree>
    <p:extLst>
      <p:ext uri="{BB962C8B-B14F-4D97-AF65-F5344CB8AC3E}">
        <p14:creationId xmlns:p14="http://schemas.microsoft.com/office/powerpoint/2010/main" val="2637043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Hoofdstukslide grijs">
    <p:bg>
      <p:bgPr>
        <a:solidFill>
          <a:schemeClr val="accent3"/>
        </a:solidFill>
        <a:effectLst/>
      </p:bgPr>
    </p:bg>
    <p:spTree>
      <p:nvGrpSpPr>
        <p:cNvPr id="1" name=""/>
        <p:cNvGrpSpPr/>
        <p:nvPr/>
      </p:nvGrpSpPr>
      <p:grpSpPr>
        <a:xfrm>
          <a:off x="0" y="0"/>
          <a:ext cx="0" cy="0"/>
          <a:chOff x="0" y="0"/>
          <a:chExt cx="0" cy="0"/>
        </a:xfrm>
      </p:grpSpPr>
      <p:sp>
        <p:nvSpPr>
          <p:cNvPr id="3" name="Freeform 7"/>
          <p:cNvSpPr>
            <a:spLocks/>
          </p:cNvSpPr>
          <p:nvPr/>
        </p:nvSpPr>
        <p:spPr bwMode="auto">
          <a:xfrm>
            <a:off x="5363634" y="1476375"/>
            <a:ext cx="6860117" cy="1695450"/>
          </a:xfrm>
          <a:custGeom>
            <a:avLst/>
            <a:gdLst>
              <a:gd name="T0" fmla="*/ 2161 w 2161"/>
              <a:gd name="T1" fmla="*/ 712 h 712"/>
              <a:gd name="T2" fmla="*/ 329 w 2161"/>
              <a:gd name="T3" fmla="*/ 712 h 712"/>
              <a:gd name="T4" fmla="*/ 0 w 2161"/>
              <a:gd name="T5" fmla="*/ 392 h 712"/>
              <a:gd name="T6" fmla="*/ 0 w 2161"/>
              <a:gd name="T7" fmla="*/ 0 h 712"/>
              <a:gd name="T8" fmla="*/ 2161 w 2161"/>
              <a:gd name="T9" fmla="*/ 0 h 712"/>
              <a:gd name="T10" fmla="*/ 2161 w 2161"/>
              <a:gd name="T11" fmla="*/ 712 h 7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1" h="712">
                <a:moveTo>
                  <a:pt x="2161" y="712"/>
                </a:moveTo>
                <a:lnTo>
                  <a:pt x="329" y="712"/>
                </a:lnTo>
                <a:lnTo>
                  <a:pt x="0" y="392"/>
                </a:lnTo>
                <a:lnTo>
                  <a:pt x="0" y="0"/>
                </a:lnTo>
                <a:lnTo>
                  <a:pt x="2161" y="0"/>
                </a:lnTo>
                <a:lnTo>
                  <a:pt x="2161" y="712"/>
                </a:lnTo>
                <a:close/>
              </a:path>
            </a:pathLst>
          </a:custGeom>
          <a:solidFill>
            <a:schemeClr val="bg1"/>
          </a:solidFill>
          <a:ln w="12700">
            <a:noFill/>
            <a:prstDash val="solid"/>
            <a:round/>
            <a:headEnd/>
            <a:tailEnd/>
          </a:ln>
        </p:spPr>
        <p:txBody>
          <a:bodyPr/>
          <a:lstStyle/>
          <a:p>
            <a:endParaRPr lang="nl-NL" sz="1800"/>
          </a:p>
        </p:txBody>
      </p:sp>
      <p:sp>
        <p:nvSpPr>
          <p:cNvPr id="4" name="Rectangle 6"/>
          <p:cNvSpPr>
            <a:spLocks noChangeArrowheads="1"/>
          </p:cNvSpPr>
          <p:nvPr/>
        </p:nvSpPr>
        <p:spPr bwMode="auto">
          <a:xfrm>
            <a:off x="-2117" y="5924550"/>
            <a:ext cx="12192001" cy="933450"/>
          </a:xfrm>
          <a:prstGeom prst="rect">
            <a:avLst/>
          </a:prstGeom>
          <a:solidFill>
            <a:srgbClr val="FFFFFF">
              <a:alpha val="94901"/>
            </a:srgbClr>
          </a:solidFill>
          <a:ln w="12700">
            <a:noFill/>
            <a:miter lim="800000"/>
            <a:headEnd/>
            <a:tailEnd/>
          </a:ln>
        </p:spPr>
        <p:txBody>
          <a:bodyPr/>
          <a:lstStyle/>
          <a:p>
            <a:endParaRPr lang="nl-NL" sz="1800">
              <a:latin typeface="Arial" pitchFamily="34" charset="0"/>
              <a:cs typeface="Arial" pitchFamily="34" charset="0"/>
            </a:endParaRPr>
          </a:p>
        </p:txBody>
      </p:sp>
      <p:pic>
        <p:nvPicPr>
          <p:cNvPr id="5" name="Picture 5" descr="02-UTI_Basisvormen_powerpoint_03.png"/>
          <p:cNvPicPr>
            <a:picLocks noChangeAspect="1"/>
          </p:cNvPicPr>
          <p:nvPr/>
        </p:nvPicPr>
        <p:blipFill>
          <a:blip r:embed="rId2" cstate="email"/>
          <a:srcRect/>
          <a:stretch>
            <a:fillRect/>
          </a:stretch>
        </p:blipFill>
        <p:spPr bwMode="auto">
          <a:xfrm>
            <a:off x="635000" y="6061075"/>
            <a:ext cx="3386667" cy="711200"/>
          </a:xfrm>
          <a:prstGeom prst="rect">
            <a:avLst/>
          </a:prstGeom>
          <a:noFill/>
          <a:ln w="9525">
            <a:noFill/>
            <a:miter lim="800000"/>
            <a:headEnd/>
            <a:tailEnd/>
          </a:ln>
        </p:spPr>
      </p:pic>
      <p:sp>
        <p:nvSpPr>
          <p:cNvPr id="20" name="Text Placeholder 18"/>
          <p:cNvSpPr>
            <a:spLocks noGrp="1"/>
          </p:cNvSpPr>
          <p:nvPr>
            <p:ph type="body" sz="quarter" idx="13"/>
          </p:nvPr>
        </p:nvSpPr>
        <p:spPr>
          <a:xfrm>
            <a:off x="6296803" y="1963618"/>
            <a:ext cx="5848351" cy="1208134"/>
          </a:xfrm>
        </p:spPr>
        <p:txBody>
          <a:bodyPr>
            <a:normAutofit/>
          </a:bodyPr>
          <a:lstStyle>
            <a:lvl1pPr>
              <a:buFontTx/>
              <a:buNone/>
              <a:defRPr sz="3200">
                <a:solidFill>
                  <a:srgbClr val="003366"/>
                </a:solidFill>
                <a:latin typeface="Arial" pitchFamily="34" charset="0"/>
                <a:cs typeface="Arial" pitchFamily="34" charset="0"/>
              </a:defRPr>
            </a:lvl1pPr>
          </a:lstStyle>
          <a:p>
            <a:pPr lvl="0"/>
            <a:r>
              <a:rPr lang="en-US" smtClean="0"/>
              <a:t>Click to edit Master text styles</a:t>
            </a:r>
          </a:p>
        </p:txBody>
      </p:sp>
      <p:sp>
        <p:nvSpPr>
          <p:cNvPr id="6" name="Slide Number Placeholder 5"/>
          <p:cNvSpPr>
            <a:spLocks noGrp="1"/>
          </p:cNvSpPr>
          <p:nvPr>
            <p:ph type="sldNum" sz="quarter" idx="14"/>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a:defRPr sz="1200">
                <a:solidFill>
                  <a:srgbClr val="CC9933"/>
                </a:solidFill>
                <a:latin typeface="Arial" pitchFamily="34" charset="0"/>
                <a:cs typeface="Arial" pitchFamily="34" charset="0"/>
              </a:defRPr>
            </a:lvl1pPr>
          </a:lstStyle>
          <a:p>
            <a:fld id="{51AA7719-AFE3-4547-AE92-90A715E93671}" type="slidenum">
              <a:rPr lang="en-US" smtClean="0"/>
              <a:t>‹nr.›</a:t>
            </a:fld>
            <a:endParaRPr lang="en-US"/>
          </a:p>
        </p:txBody>
      </p:sp>
      <p:sp>
        <p:nvSpPr>
          <p:cNvPr id="7" name="Footer Placeholder 4"/>
          <p:cNvSpPr>
            <a:spLocks noGrp="1"/>
          </p:cNvSpPr>
          <p:nvPr>
            <p:ph type="ftr" sz="quarter" idx="15"/>
          </p:nvPr>
        </p:nvSpPr>
        <p:spPr>
          <a:xfrm>
            <a:off x="4165600" y="6257926"/>
            <a:ext cx="2751667" cy="365125"/>
          </a:xfrm>
          <a:prstGeom prst="rect">
            <a:avLst/>
          </a:prstGeom>
        </p:spPr>
        <p:txBody>
          <a:bodyPr/>
          <a:lstStyle>
            <a:lvl1pPr algn="r" fontAlgn="auto">
              <a:spcBef>
                <a:spcPts val="0"/>
              </a:spcBef>
              <a:spcAft>
                <a:spcPts val="0"/>
              </a:spcAft>
              <a:defRPr sz="1200" smtClean="0">
                <a:solidFill>
                  <a:srgbClr val="CC9933"/>
                </a:solidFill>
                <a:latin typeface="Arial" pitchFamily="34" charset="0"/>
                <a:ea typeface="+mn-ea"/>
                <a:cs typeface="Arial" pitchFamily="34" charset="0"/>
              </a:defRPr>
            </a:lvl1pPr>
          </a:lstStyle>
          <a:p>
            <a:endParaRPr lang="en-US"/>
          </a:p>
        </p:txBody>
      </p:sp>
      <p:sp>
        <p:nvSpPr>
          <p:cNvPr id="8" name="Date Placeholder 3"/>
          <p:cNvSpPr>
            <a:spLocks noGrp="1"/>
          </p:cNvSpPr>
          <p:nvPr>
            <p:ph type="dt" sz="half" idx="16"/>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a:defRPr sz="1200">
                <a:solidFill>
                  <a:srgbClr val="CC9933"/>
                </a:solidFill>
                <a:latin typeface="Arial" pitchFamily="34" charset="0"/>
                <a:cs typeface="Arial" pitchFamily="34" charset="0"/>
              </a:defRPr>
            </a:lvl1pPr>
          </a:lstStyle>
          <a:p>
            <a:fld id="{807FF157-3563-465D-9FE7-71F957E782A7}" type="datetimeFigureOut">
              <a:rPr lang="en-US" smtClean="0"/>
              <a:t>11/7/2016</a:t>
            </a:fld>
            <a:endParaRPr lang="en-US"/>
          </a:p>
        </p:txBody>
      </p:sp>
    </p:spTree>
    <p:extLst>
      <p:ext uri="{BB962C8B-B14F-4D97-AF65-F5344CB8AC3E}">
        <p14:creationId xmlns:p14="http://schemas.microsoft.com/office/powerpoint/2010/main" val="313638384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Hoofdstukslide lichtblauw">
    <p:bg>
      <p:bgPr>
        <a:solidFill>
          <a:srgbClr val="008EC6"/>
        </a:solidFill>
        <a:effectLst/>
      </p:bgPr>
    </p:bg>
    <p:spTree>
      <p:nvGrpSpPr>
        <p:cNvPr id="1" name=""/>
        <p:cNvGrpSpPr/>
        <p:nvPr/>
      </p:nvGrpSpPr>
      <p:grpSpPr>
        <a:xfrm>
          <a:off x="0" y="0"/>
          <a:ext cx="0" cy="0"/>
          <a:chOff x="0" y="0"/>
          <a:chExt cx="0" cy="0"/>
        </a:xfrm>
      </p:grpSpPr>
      <p:sp>
        <p:nvSpPr>
          <p:cNvPr id="3" name="Freeform 7"/>
          <p:cNvSpPr>
            <a:spLocks/>
          </p:cNvSpPr>
          <p:nvPr/>
        </p:nvSpPr>
        <p:spPr bwMode="auto">
          <a:xfrm>
            <a:off x="5363634" y="1476375"/>
            <a:ext cx="6860117" cy="1695450"/>
          </a:xfrm>
          <a:custGeom>
            <a:avLst/>
            <a:gdLst>
              <a:gd name="T0" fmla="*/ 2161 w 2161"/>
              <a:gd name="T1" fmla="*/ 712 h 712"/>
              <a:gd name="T2" fmla="*/ 329 w 2161"/>
              <a:gd name="T3" fmla="*/ 712 h 712"/>
              <a:gd name="T4" fmla="*/ 0 w 2161"/>
              <a:gd name="T5" fmla="*/ 392 h 712"/>
              <a:gd name="T6" fmla="*/ 0 w 2161"/>
              <a:gd name="T7" fmla="*/ 0 h 712"/>
              <a:gd name="T8" fmla="*/ 2161 w 2161"/>
              <a:gd name="T9" fmla="*/ 0 h 712"/>
              <a:gd name="T10" fmla="*/ 2161 w 2161"/>
              <a:gd name="T11" fmla="*/ 712 h 7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1" h="712">
                <a:moveTo>
                  <a:pt x="2161" y="712"/>
                </a:moveTo>
                <a:lnTo>
                  <a:pt x="329" y="712"/>
                </a:lnTo>
                <a:lnTo>
                  <a:pt x="0" y="392"/>
                </a:lnTo>
                <a:lnTo>
                  <a:pt x="0" y="0"/>
                </a:lnTo>
                <a:lnTo>
                  <a:pt x="2161" y="0"/>
                </a:lnTo>
                <a:lnTo>
                  <a:pt x="2161" y="712"/>
                </a:lnTo>
                <a:close/>
              </a:path>
            </a:pathLst>
          </a:custGeom>
          <a:solidFill>
            <a:schemeClr val="bg1"/>
          </a:solidFill>
          <a:ln w="12700">
            <a:noFill/>
            <a:prstDash val="solid"/>
            <a:round/>
            <a:headEnd/>
            <a:tailEnd/>
          </a:ln>
        </p:spPr>
        <p:txBody>
          <a:bodyPr/>
          <a:lstStyle/>
          <a:p>
            <a:pPr>
              <a:defRPr/>
            </a:pPr>
            <a:endParaRPr lang="nl-NL" sz="1350">
              <a:solidFill>
                <a:prstClr val="black"/>
              </a:solidFill>
              <a:cs typeface="Arial" panose="020B0604020202020204" pitchFamily="34" charset="0"/>
            </a:endParaRPr>
          </a:p>
        </p:txBody>
      </p:sp>
      <p:sp>
        <p:nvSpPr>
          <p:cNvPr id="4" name="Rectangle 6"/>
          <p:cNvSpPr>
            <a:spLocks noChangeArrowheads="1"/>
          </p:cNvSpPr>
          <p:nvPr/>
        </p:nvSpPr>
        <p:spPr bwMode="auto">
          <a:xfrm>
            <a:off x="-2117" y="5924550"/>
            <a:ext cx="12192001" cy="933450"/>
          </a:xfrm>
          <a:prstGeom prst="rect">
            <a:avLst/>
          </a:prstGeom>
          <a:solidFill>
            <a:srgbClr val="FFFFFF">
              <a:alpha val="94901"/>
            </a:srgbClr>
          </a:solidFill>
          <a:ln w="12700">
            <a:noFill/>
            <a:miter lim="800000"/>
            <a:headEnd/>
            <a:tailEnd/>
          </a:ln>
        </p:spPr>
        <p:txBody>
          <a:bodyPr/>
          <a:lstStyle/>
          <a:p>
            <a:pPr>
              <a:defRPr/>
            </a:pPr>
            <a:endParaRPr lang="nl-NL" sz="1350">
              <a:solidFill>
                <a:prstClr val="black"/>
              </a:solidFill>
              <a:latin typeface="Calibri" pitchFamily="34" charset="0"/>
              <a:cs typeface="ヒラギノ角ゴ Pro W3"/>
            </a:endParaRPr>
          </a:p>
        </p:txBody>
      </p:sp>
      <p:pic>
        <p:nvPicPr>
          <p:cNvPr id="5" name="Picture 5" descr="02-UTI_Basisvormen_powerpoint_0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00" y="6061075"/>
            <a:ext cx="338666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Placeholder 18"/>
          <p:cNvSpPr>
            <a:spLocks noGrp="1"/>
          </p:cNvSpPr>
          <p:nvPr>
            <p:ph type="body" sz="quarter" idx="13"/>
          </p:nvPr>
        </p:nvSpPr>
        <p:spPr>
          <a:xfrm>
            <a:off x="6296805" y="1963618"/>
            <a:ext cx="5848351" cy="1208134"/>
          </a:xfrm>
        </p:spPr>
        <p:txBody>
          <a:bodyPr>
            <a:normAutofit/>
          </a:bodyPr>
          <a:lstStyle>
            <a:lvl1pPr>
              <a:buFontTx/>
              <a:buNone/>
              <a:defRPr sz="2400">
                <a:solidFill>
                  <a:srgbClr val="003366"/>
                </a:solidFill>
                <a:latin typeface="Arial" pitchFamily="34" charset="0"/>
                <a:cs typeface="Arial" pitchFamily="34" charset="0"/>
              </a:defRPr>
            </a:lvl1pPr>
          </a:lstStyle>
          <a:p>
            <a:pPr lvl="0"/>
            <a:r>
              <a:rPr lang="en-US" smtClean="0"/>
              <a:t>Click to edit Master text styles</a:t>
            </a:r>
          </a:p>
        </p:txBody>
      </p:sp>
      <p:sp>
        <p:nvSpPr>
          <p:cNvPr id="6" name="Slide Number Placeholder 5"/>
          <p:cNvSpPr>
            <a:spLocks noGrp="1"/>
          </p:cNvSpPr>
          <p:nvPr>
            <p:ph type="sldNum" sz="quarter" idx="14"/>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900">
                <a:solidFill>
                  <a:srgbClr val="CC9933"/>
                </a:solidFill>
                <a:latin typeface="Arial" pitchFamily="34" charset="0"/>
                <a:cs typeface="Arial" pitchFamily="34" charset="0"/>
              </a:defRPr>
            </a:lvl1pPr>
          </a:lstStyle>
          <a:p>
            <a:pPr>
              <a:defRPr/>
            </a:pPr>
            <a:fld id="{184CA3EE-D897-4ED3-9EEA-D0C5398F3D3D}" type="slidenum">
              <a:rPr lang="en-US"/>
              <a:pPr>
                <a:defRPr/>
              </a:pPr>
              <a:t>‹nr.›</a:t>
            </a:fld>
            <a:endParaRPr lang="en-US"/>
          </a:p>
        </p:txBody>
      </p:sp>
      <p:sp>
        <p:nvSpPr>
          <p:cNvPr id="7" name="Footer Placeholder 4"/>
          <p:cNvSpPr>
            <a:spLocks noGrp="1"/>
          </p:cNvSpPr>
          <p:nvPr>
            <p:ph type="ftr" sz="quarter" idx="15"/>
          </p:nvPr>
        </p:nvSpPr>
        <p:spPr>
          <a:xfrm>
            <a:off x="4165600" y="6257926"/>
            <a:ext cx="2751667" cy="365125"/>
          </a:xfrm>
          <a:prstGeom prst="rect">
            <a:avLst/>
          </a:prstGeom>
        </p:spPr>
        <p:txBody>
          <a:bodyPr/>
          <a:lstStyle>
            <a:lvl1pPr algn="r" eaLnBrk="1" fontAlgn="auto" hangingPunct="1">
              <a:spcBef>
                <a:spcPts val="0"/>
              </a:spcBef>
              <a:spcAft>
                <a:spcPts val="0"/>
              </a:spcAft>
              <a:defRPr sz="900">
                <a:solidFill>
                  <a:srgbClr val="CC9933"/>
                </a:solidFill>
                <a:latin typeface="Arial" pitchFamily="34" charset="0"/>
                <a:ea typeface="+mn-ea"/>
                <a:cs typeface="Arial" pitchFamily="34" charset="0"/>
              </a:defRPr>
            </a:lvl1pPr>
          </a:lstStyle>
          <a:p>
            <a:pPr>
              <a:defRPr/>
            </a:pPr>
            <a:endParaRPr lang="en-US"/>
          </a:p>
        </p:txBody>
      </p:sp>
      <p:sp>
        <p:nvSpPr>
          <p:cNvPr id="8" name="Date Placeholder 3"/>
          <p:cNvSpPr>
            <a:spLocks noGrp="1"/>
          </p:cNvSpPr>
          <p:nvPr>
            <p:ph type="dt" sz="half" idx="16"/>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900">
                <a:solidFill>
                  <a:srgbClr val="CC9933"/>
                </a:solidFill>
                <a:latin typeface="Arial" pitchFamily="34" charset="0"/>
                <a:cs typeface="Arial" pitchFamily="34" charset="0"/>
              </a:defRPr>
            </a:lvl1pPr>
          </a:lstStyle>
          <a:p>
            <a:pPr>
              <a:defRPr/>
            </a:pPr>
            <a:fld id="{C4738EE8-B274-492A-AD65-325FBA42BF38}" type="datetimeFigureOut">
              <a:rPr lang="en-US"/>
              <a:pPr>
                <a:defRPr/>
              </a:pPr>
              <a:t>11/7/2016</a:t>
            </a:fld>
            <a:endParaRPr lang="en-US"/>
          </a:p>
        </p:txBody>
      </p:sp>
    </p:spTree>
    <p:extLst>
      <p:ext uri="{BB962C8B-B14F-4D97-AF65-F5344CB8AC3E}">
        <p14:creationId xmlns:p14="http://schemas.microsoft.com/office/powerpoint/2010/main" val="282869342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Hoofdstukslide lichtbrons">
    <p:bg>
      <p:bgPr>
        <a:solidFill>
          <a:srgbClr val="D9BC74"/>
        </a:solidFill>
        <a:effectLst/>
      </p:bgPr>
    </p:bg>
    <p:spTree>
      <p:nvGrpSpPr>
        <p:cNvPr id="1" name=""/>
        <p:cNvGrpSpPr/>
        <p:nvPr/>
      </p:nvGrpSpPr>
      <p:grpSpPr>
        <a:xfrm>
          <a:off x="0" y="0"/>
          <a:ext cx="0" cy="0"/>
          <a:chOff x="0" y="0"/>
          <a:chExt cx="0" cy="0"/>
        </a:xfrm>
      </p:grpSpPr>
      <p:sp>
        <p:nvSpPr>
          <p:cNvPr id="3" name="Freeform 7"/>
          <p:cNvSpPr>
            <a:spLocks/>
          </p:cNvSpPr>
          <p:nvPr/>
        </p:nvSpPr>
        <p:spPr bwMode="auto">
          <a:xfrm>
            <a:off x="5363634" y="1476375"/>
            <a:ext cx="6860117" cy="1695450"/>
          </a:xfrm>
          <a:custGeom>
            <a:avLst/>
            <a:gdLst>
              <a:gd name="T0" fmla="*/ 2161 w 2161"/>
              <a:gd name="T1" fmla="*/ 712 h 712"/>
              <a:gd name="T2" fmla="*/ 329 w 2161"/>
              <a:gd name="T3" fmla="*/ 712 h 712"/>
              <a:gd name="T4" fmla="*/ 0 w 2161"/>
              <a:gd name="T5" fmla="*/ 392 h 712"/>
              <a:gd name="T6" fmla="*/ 0 w 2161"/>
              <a:gd name="T7" fmla="*/ 0 h 712"/>
              <a:gd name="T8" fmla="*/ 2161 w 2161"/>
              <a:gd name="T9" fmla="*/ 0 h 712"/>
              <a:gd name="T10" fmla="*/ 2161 w 2161"/>
              <a:gd name="T11" fmla="*/ 712 h 7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1" h="712">
                <a:moveTo>
                  <a:pt x="2161" y="712"/>
                </a:moveTo>
                <a:lnTo>
                  <a:pt x="329" y="712"/>
                </a:lnTo>
                <a:lnTo>
                  <a:pt x="0" y="392"/>
                </a:lnTo>
                <a:lnTo>
                  <a:pt x="0" y="0"/>
                </a:lnTo>
                <a:lnTo>
                  <a:pt x="2161" y="0"/>
                </a:lnTo>
                <a:lnTo>
                  <a:pt x="2161" y="712"/>
                </a:lnTo>
                <a:close/>
              </a:path>
            </a:pathLst>
          </a:custGeom>
          <a:solidFill>
            <a:schemeClr val="bg1"/>
          </a:solidFill>
          <a:ln w="12700">
            <a:noFill/>
            <a:prstDash val="solid"/>
            <a:round/>
            <a:headEnd/>
            <a:tailEnd/>
          </a:ln>
        </p:spPr>
        <p:txBody>
          <a:bodyPr/>
          <a:lstStyle/>
          <a:p>
            <a:pPr>
              <a:defRPr/>
            </a:pPr>
            <a:endParaRPr lang="nl-NL" sz="1350">
              <a:solidFill>
                <a:prstClr val="black"/>
              </a:solidFill>
              <a:cs typeface="Arial" panose="020B0604020202020204" pitchFamily="34" charset="0"/>
            </a:endParaRPr>
          </a:p>
        </p:txBody>
      </p:sp>
      <p:sp>
        <p:nvSpPr>
          <p:cNvPr id="4" name="Rectangle 6"/>
          <p:cNvSpPr>
            <a:spLocks noChangeArrowheads="1"/>
          </p:cNvSpPr>
          <p:nvPr/>
        </p:nvSpPr>
        <p:spPr bwMode="auto">
          <a:xfrm>
            <a:off x="-2117" y="5924550"/>
            <a:ext cx="12192001" cy="933450"/>
          </a:xfrm>
          <a:prstGeom prst="rect">
            <a:avLst/>
          </a:prstGeom>
          <a:solidFill>
            <a:srgbClr val="FFFFFF">
              <a:alpha val="94901"/>
            </a:srgbClr>
          </a:solidFill>
          <a:ln w="12700">
            <a:noFill/>
            <a:miter lim="800000"/>
            <a:headEnd/>
            <a:tailEnd/>
          </a:ln>
        </p:spPr>
        <p:txBody>
          <a:bodyPr/>
          <a:lstStyle/>
          <a:p>
            <a:pPr>
              <a:defRPr/>
            </a:pPr>
            <a:endParaRPr lang="nl-NL" sz="1350">
              <a:solidFill>
                <a:prstClr val="black"/>
              </a:solidFill>
              <a:latin typeface="Calibri" pitchFamily="34" charset="0"/>
              <a:cs typeface="ヒラギノ角ゴ Pro W3"/>
            </a:endParaRPr>
          </a:p>
        </p:txBody>
      </p:sp>
      <p:pic>
        <p:nvPicPr>
          <p:cNvPr id="5" name="Picture 5" descr="02-UTI_Basisvormen_powerpoint_0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00" y="6061075"/>
            <a:ext cx="338666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Placeholder 18"/>
          <p:cNvSpPr>
            <a:spLocks noGrp="1"/>
          </p:cNvSpPr>
          <p:nvPr>
            <p:ph type="body" sz="quarter" idx="13"/>
          </p:nvPr>
        </p:nvSpPr>
        <p:spPr>
          <a:xfrm>
            <a:off x="6296805" y="1963618"/>
            <a:ext cx="5848351" cy="1208134"/>
          </a:xfrm>
        </p:spPr>
        <p:txBody>
          <a:bodyPr>
            <a:normAutofit/>
          </a:bodyPr>
          <a:lstStyle>
            <a:lvl1pPr>
              <a:buFontTx/>
              <a:buNone/>
              <a:defRPr sz="2400">
                <a:solidFill>
                  <a:srgbClr val="003366"/>
                </a:solidFill>
                <a:latin typeface="Arial" pitchFamily="34" charset="0"/>
                <a:cs typeface="Arial" pitchFamily="34" charset="0"/>
              </a:defRPr>
            </a:lvl1pPr>
          </a:lstStyle>
          <a:p>
            <a:pPr lvl="0"/>
            <a:r>
              <a:rPr lang="en-US" smtClean="0"/>
              <a:t>Click to edit Master text styles</a:t>
            </a:r>
          </a:p>
        </p:txBody>
      </p:sp>
      <p:sp>
        <p:nvSpPr>
          <p:cNvPr id="6" name="Slide Number Placeholder 5"/>
          <p:cNvSpPr>
            <a:spLocks noGrp="1"/>
          </p:cNvSpPr>
          <p:nvPr>
            <p:ph type="sldNum" sz="quarter" idx="14"/>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900">
                <a:solidFill>
                  <a:srgbClr val="CC9933"/>
                </a:solidFill>
                <a:latin typeface="Arial" pitchFamily="34" charset="0"/>
                <a:cs typeface="Arial" pitchFamily="34" charset="0"/>
              </a:defRPr>
            </a:lvl1pPr>
          </a:lstStyle>
          <a:p>
            <a:pPr>
              <a:defRPr/>
            </a:pPr>
            <a:fld id="{F11DFC03-D8FB-4DF5-A325-FD6F36611892}" type="slidenum">
              <a:rPr lang="en-US"/>
              <a:pPr>
                <a:defRPr/>
              </a:pPr>
              <a:t>‹nr.›</a:t>
            </a:fld>
            <a:endParaRPr lang="en-US"/>
          </a:p>
        </p:txBody>
      </p:sp>
      <p:sp>
        <p:nvSpPr>
          <p:cNvPr id="7" name="Footer Placeholder 4"/>
          <p:cNvSpPr>
            <a:spLocks noGrp="1"/>
          </p:cNvSpPr>
          <p:nvPr>
            <p:ph type="ftr" sz="quarter" idx="15"/>
          </p:nvPr>
        </p:nvSpPr>
        <p:spPr>
          <a:xfrm>
            <a:off x="4165600" y="6257926"/>
            <a:ext cx="2751667" cy="365125"/>
          </a:xfrm>
          <a:prstGeom prst="rect">
            <a:avLst/>
          </a:prstGeom>
        </p:spPr>
        <p:txBody>
          <a:bodyPr/>
          <a:lstStyle>
            <a:lvl1pPr algn="r" eaLnBrk="1" fontAlgn="auto" hangingPunct="1">
              <a:spcBef>
                <a:spcPts val="0"/>
              </a:spcBef>
              <a:spcAft>
                <a:spcPts val="0"/>
              </a:spcAft>
              <a:defRPr sz="900">
                <a:solidFill>
                  <a:srgbClr val="CC9933"/>
                </a:solidFill>
                <a:latin typeface="Arial" pitchFamily="34" charset="0"/>
                <a:ea typeface="+mn-ea"/>
                <a:cs typeface="Arial" pitchFamily="34" charset="0"/>
              </a:defRPr>
            </a:lvl1pPr>
          </a:lstStyle>
          <a:p>
            <a:pPr>
              <a:defRPr/>
            </a:pPr>
            <a:endParaRPr lang="en-US"/>
          </a:p>
        </p:txBody>
      </p:sp>
      <p:sp>
        <p:nvSpPr>
          <p:cNvPr id="8" name="Date Placeholder 3"/>
          <p:cNvSpPr>
            <a:spLocks noGrp="1"/>
          </p:cNvSpPr>
          <p:nvPr>
            <p:ph type="dt" sz="half" idx="16"/>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900">
                <a:solidFill>
                  <a:srgbClr val="CC9933"/>
                </a:solidFill>
                <a:latin typeface="Arial" pitchFamily="34" charset="0"/>
                <a:cs typeface="Arial" pitchFamily="34" charset="0"/>
              </a:defRPr>
            </a:lvl1pPr>
          </a:lstStyle>
          <a:p>
            <a:pPr>
              <a:defRPr/>
            </a:pPr>
            <a:fld id="{ED071FED-A886-4F1E-A5AE-A9B0C05EAAF3}" type="datetimeFigureOut">
              <a:rPr lang="en-US"/>
              <a:pPr>
                <a:defRPr/>
              </a:pPr>
              <a:t>11/7/2016</a:t>
            </a:fld>
            <a:endParaRPr lang="en-US"/>
          </a:p>
        </p:txBody>
      </p:sp>
    </p:spTree>
    <p:extLst>
      <p:ext uri="{BB962C8B-B14F-4D97-AF65-F5344CB8AC3E}">
        <p14:creationId xmlns:p14="http://schemas.microsoft.com/office/powerpoint/2010/main" val="174616187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p:cSld name="Hoofdstukslide lichtgroen">
    <p:bg>
      <p:bgPr>
        <a:solidFill>
          <a:srgbClr val="66CC33"/>
        </a:solidFill>
        <a:effectLst/>
      </p:bgPr>
    </p:bg>
    <p:spTree>
      <p:nvGrpSpPr>
        <p:cNvPr id="1" name=""/>
        <p:cNvGrpSpPr/>
        <p:nvPr/>
      </p:nvGrpSpPr>
      <p:grpSpPr>
        <a:xfrm>
          <a:off x="0" y="0"/>
          <a:ext cx="0" cy="0"/>
          <a:chOff x="0" y="0"/>
          <a:chExt cx="0" cy="0"/>
        </a:xfrm>
      </p:grpSpPr>
      <p:sp>
        <p:nvSpPr>
          <p:cNvPr id="3" name="Freeform 7"/>
          <p:cNvSpPr>
            <a:spLocks/>
          </p:cNvSpPr>
          <p:nvPr/>
        </p:nvSpPr>
        <p:spPr bwMode="auto">
          <a:xfrm>
            <a:off x="5363634" y="1476375"/>
            <a:ext cx="6860117" cy="1695450"/>
          </a:xfrm>
          <a:custGeom>
            <a:avLst/>
            <a:gdLst>
              <a:gd name="T0" fmla="*/ 2161 w 2161"/>
              <a:gd name="T1" fmla="*/ 712 h 712"/>
              <a:gd name="T2" fmla="*/ 329 w 2161"/>
              <a:gd name="T3" fmla="*/ 712 h 712"/>
              <a:gd name="T4" fmla="*/ 0 w 2161"/>
              <a:gd name="T5" fmla="*/ 392 h 712"/>
              <a:gd name="T6" fmla="*/ 0 w 2161"/>
              <a:gd name="T7" fmla="*/ 0 h 712"/>
              <a:gd name="T8" fmla="*/ 2161 w 2161"/>
              <a:gd name="T9" fmla="*/ 0 h 712"/>
              <a:gd name="T10" fmla="*/ 2161 w 2161"/>
              <a:gd name="T11" fmla="*/ 712 h 7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1" h="712">
                <a:moveTo>
                  <a:pt x="2161" y="712"/>
                </a:moveTo>
                <a:lnTo>
                  <a:pt x="329" y="712"/>
                </a:lnTo>
                <a:lnTo>
                  <a:pt x="0" y="392"/>
                </a:lnTo>
                <a:lnTo>
                  <a:pt x="0" y="0"/>
                </a:lnTo>
                <a:lnTo>
                  <a:pt x="2161" y="0"/>
                </a:lnTo>
                <a:lnTo>
                  <a:pt x="2161" y="712"/>
                </a:lnTo>
                <a:close/>
              </a:path>
            </a:pathLst>
          </a:custGeom>
          <a:solidFill>
            <a:schemeClr val="bg1"/>
          </a:solidFill>
          <a:ln w="12700">
            <a:noFill/>
            <a:prstDash val="solid"/>
            <a:round/>
            <a:headEnd/>
            <a:tailEnd/>
          </a:ln>
        </p:spPr>
        <p:txBody>
          <a:bodyPr/>
          <a:lstStyle/>
          <a:p>
            <a:pPr>
              <a:defRPr/>
            </a:pPr>
            <a:endParaRPr lang="nl-NL" sz="1350">
              <a:solidFill>
                <a:prstClr val="black"/>
              </a:solidFill>
              <a:cs typeface="Arial" panose="020B0604020202020204" pitchFamily="34" charset="0"/>
            </a:endParaRPr>
          </a:p>
        </p:txBody>
      </p:sp>
      <p:sp>
        <p:nvSpPr>
          <p:cNvPr id="4" name="Rectangle 6"/>
          <p:cNvSpPr>
            <a:spLocks noChangeArrowheads="1"/>
          </p:cNvSpPr>
          <p:nvPr/>
        </p:nvSpPr>
        <p:spPr bwMode="auto">
          <a:xfrm>
            <a:off x="-2117" y="5924550"/>
            <a:ext cx="12192001" cy="933450"/>
          </a:xfrm>
          <a:prstGeom prst="rect">
            <a:avLst/>
          </a:prstGeom>
          <a:solidFill>
            <a:srgbClr val="FFFFFF">
              <a:alpha val="94901"/>
            </a:srgbClr>
          </a:solidFill>
          <a:ln w="12700">
            <a:noFill/>
            <a:miter lim="800000"/>
            <a:headEnd/>
            <a:tailEnd/>
          </a:ln>
        </p:spPr>
        <p:txBody>
          <a:bodyPr/>
          <a:lstStyle/>
          <a:p>
            <a:pPr>
              <a:defRPr/>
            </a:pPr>
            <a:endParaRPr lang="nl-NL" sz="1350">
              <a:solidFill>
                <a:prstClr val="black"/>
              </a:solidFill>
              <a:latin typeface="Calibri" pitchFamily="34" charset="0"/>
              <a:cs typeface="ヒラギノ角ゴ Pro W3"/>
            </a:endParaRPr>
          </a:p>
        </p:txBody>
      </p:sp>
      <p:pic>
        <p:nvPicPr>
          <p:cNvPr id="5" name="Picture 5" descr="02-UTI_Basisvormen_powerpoint_0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00" y="6061075"/>
            <a:ext cx="338666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Placeholder 18"/>
          <p:cNvSpPr>
            <a:spLocks noGrp="1"/>
          </p:cNvSpPr>
          <p:nvPr>
            <p:ph type="body" sz="quarter" idx="13"/>
          </p:nvPr>
        </p:nvSpPr>
        <p:spPr>
          <a:xfrm>
            <a:off x="6296805" y="1963618"/>
            <a:ext cx="5848351" cy="1208134"/>
          </a:xfrm>
        </p:spPr>
        <p:txBody>
          <a:bodyPr>
            <a:normAutofit/>
          </a:bodyPr>
          <a:lstStyle>
            <a:lvl1pPr>
              <a:buFontTx/>
              <a:buNone/>
              <a:defRPr sz="2400">
                <a:solidFill>
                  <a:srgbClr val="003366"/>
                </a:solidFill>
                <a:latin typeface="Arial" pitchFamily="34" charset="0"/>
                <a:cs typeface="Arial" pitchFamily="34" charset="0"/>
              </a:defRPr>
            </a:lvl1pPr>
          </a:lstStyle>
          <a:p>
            <a:pPr lvl="0"/>
            <a:r>
              <a:rPr lang="en-US" smtClean="0"/>
              <a:t>Click to edit Master text styles</a:t>
            </a:r>
          </a:p>
        </p:txBody>
      </p:sp>
      <p:sp>
        <p:nvSpPr>
          <p:cNvPr id="6" name="Slide Number Placeholder 5"/>
          <p:cNvSpPr>
            <a:spLocks noGrp="1"/>
          </p:cNvSpPr>
          <p:nvPr>
            <p:ph type="sldNum" sz="quarter" idx="14"/>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900">
                <a:solidFill>
                  <a:srgbClr val="CC9933"/>
                </a:solidFill>
                <a:latin typeface="Arial" pitchFamily="34" charset="0"/>
                <a:cs typeface="Arial" pitchFamily="34" charset="0"/>
              </a:defRPr>
            </a:lvl1pPr>
          </a:lstStyle>
          <a:p>
            <a:pPr>
              <a:defRPr/>
            </a:pPr>
            <a:fld id="{DA9503E2-04B2-47BE-B7D0-499F85CD811B}" type="slidenum">
              <a:rPr lang="en-US"/>
              <a:pPr>
                <a:defRPr/>
              </a:pPr>
              <a:t>‹nr.›</a:t>
            </a:fld>
            <a:endParaRPr lang="en-US"/>
          </a:p>
        </p:txBody>
      </p:sp>
      <p:sp>
        <p:nvSpPr>
          <p:cNvPr id="7" name="Footer Placeholder 4"/>
          <p:cNvSpPr>
            <a:spLocks noGrp="1"/>
          </p:cNvSpPr>
          <p:nvPr>
            <p:ph type="ftr" sz="quarter" idx="15"/>
          </p:nvPr>
        </p:nvSpPr>
        <p:spPr>
          <a:xfrm>
            <a:off x="4165600" y="6257926"/>
            <a:ext cx="2751667" cy="365125"/>
          </a:xfrm>
          <a:prstGeom prst="rect">
            <a:avLst/>
          </a:prstGeom>
        </p:spPr>
        <p:txBody>
          <a:bodyPr/>
          <a:lstStyle>
            <a:lvl1pPr algn="r" eaLnBrk="1" fontAlgn="auto" hangingPunct="1">
              <a:spcBef>
                <a:spcPts val="0"/>
              </a:spcBef>
              <a:spcAft>
                <a:spcPts val="0"/>
              </a:spcAft>
              <a:defRPr sz="900">
                <a:solidFill>
                  <a:srgbClr val="CC9933"/>
                </a:solidFill>
                <a:latin typeface="Arial" pitchFamily="34" charset="0"/>
                <a:ea typeface="+mn-ea"/>
                <a:cs typeface="Arial" pitchFamily="34" charset="0"/>
              </a:defRPr>
            </a:lvl1pPr>
          </a:lstStyle>
          <a:p>
            <a:pPr>
              <a:defRPr/>
            </a:pPr>
            <a:endParaRPr lang="en-US"/>
          </a:p>
        </p:txBody>
      </p:sp>
      <p:sp>
        <p:nvSpPr>
          <p:cNvPr id="8" name="Date Placeholder 3"/>
          <p:cNvSpPr>
            <a:spLocks noGrp="1"/>
          </p:cNvSpPr>
          <p:nvPr>
            <p:ph type="dt" sz="half" idx="16"/>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900">
                <a:solidFill>
                  <a:srgbClr val="CC9933"/>
                </a:solidFill>
                <a:latin typeface="Arial" pitchFamily="34" charset="0"/>
                <a:cs typeface="Arial" pitchFamily="34" charset="0"/>
              </a:defRPr>
            </a:lvl1pPr>
          </a:lstStyle>
          <a:p>
            <a:pPr>
              <a:defRPr/>
            </a:pPr>
            <a:fld id="{32CE50F7-9016-4EED-96CD-A64F1FDF7435}" type="datetimeFigureOut">
              <a:rPr lang="en-US"/>
              <a:pPr>
                <a:defRPr/>
              </a:pPr>
              <a:t>11/7/2016</a:t>
            </a:fld>
            <a:endParaRPr lang="en-US"/>
          </a:p>
        </p:txBody>
      </p:sp>
    </p:spTree>
    <p:extLst>
      <p:ext uri="{BB962C8B-B14F-4D97-AF65-F5344CB8AC3E}">
        <p14:creationId xmlns:p14="http://schemas.microsoft.com/office/powerpoint/2010/main" val="184694225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p:cSld name="Blanco">
    <p:spTree>
      <p:nvGrpSpPr>
        <p:cNvPr id="1" name=""/>
        <p:cNvGrpSpPr/>
        <p:nvPr/>
      </p:nvGrpSpPr>
      <p:grpSpPr>
        <a:xfrm>
          <a:off x="0" y="0"/>
          <a:ext cx="0" cy="0"/>
          <a:chOff x="0" y="0"/>
          <a:chExt cx="0" cy="0"/>
        </a:xfrm>
      </p:grpSpPr>
      <p:sp>
        <p:nvSpPr>
          <p:cNvPr id="3" name="Freeform 2"/>
          <p:cNvSpPr>
            <a:spLocks/>
          </p:cNvSpPr>
          <p:nvPr/>
        </p:nvSpPr>
        <p:spPr bwMode="auto">
          <a:xfrm>
            <a:off x="0" y="1"/>
            <a:ext cx="12192000" cy="950913"/>
          </a:xfrm>
          <a:custGeom>
            <a:avLst/>
            <a:gdLst/>
            <a:ahLst/>
            <a:cxnLst>
              <a:cxn ang="0">
                <a:pos x="0" y="208"/>
              </a:cxn>
              <a:cxn ang="0">
                <a:pos x="0" y="0"/>
              </a:cxn>
              <a:cxn ang="0">
                <a:pos x="3841" y="0"/>
              </a:cxn>
              <a:cxn ang="0">
                <a:pos x="3841" y="400"/>
              </a:cxn>
              <a:cxn ang="0">
                <a:pos x="184" y="400"/>
              </a:cxn>
              <a:cxn ang="0">
                <a:pos x="0" y="208"/>
              </a:cxn>
            </a:cxnLst>
            <a:rect l="0" t="0" r="r" b="b"/>
            <a:pathLst>
              <a:path w="3841" h="400">
                <a:moveTo>
                  <a:pt x="0" y="208"/>
                </a:moveTo>
                <a:lnTo>
                  <a:pt x="0" y="0"/>
                </a:lnTo>
                <a:lnTo>
                  <a:pt x="3841" y="0"/>
                </a:lnTo>
                <a:lnTo>
                  <a:pt x="3841" y="400"/>
                </a:lnTo>
                <a:lnTo>
                  <a:pt x="184" y="400"/>
                </a:lnTo>
                <a:lnTo>
                  <a:pt x="0" y="208"/>
                </a:lnTo>
                <a:close/>
              </a:path>
            </a:pathLst>
          </a:custGeom>
          <a:solidFill>
            <a:schemeClr val="accent4"/>
          </a:solidFill>
          <a:ln w="12700">
            <a:noFill/>
            <a:prstDash val="solid"/>
            <a:round/>
            <a:headEnd/>
            <a:tailEnd/>
          </a:ln>
        </p:spPr>
        <p:txBody>
          <a:bodyPr/>
          <a:lstStyle/>
          <a:p>
            <a:pPr>
              <a:defRPr/>
            </a:pPr>
            <a:endParaRPr lang="en-US" sz="1350">
              <a:solidFill>
                <a:prstClr val="black"/>
              </a:solidFill>
              <a:cs typeface="Arial" panose="020B0604020202020204" pitchFamily="34" charset="0"/>
            </a:endParaRPr>
          </a:p>
        </p:txBody>
      </p:sp>
      <p:pic>
        <p:nvPicPr>
          <p:cNvPr id="4" name="Picture 4" descr="02-UTI_Basisvormen_powerpoint_0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00" y="6061075"/>
            <a:ext cx="338666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609600" y="-1842"/>
            <a:ext cx="10972800" cy="952242"/>
          </a:xfrm>
        </p:spPr>
        <p:txBody>
          <a:bodyPr>
            <a:normAutofit/>
          </a:bodyPr>
          <a:lstStyle>
            <a:lvl1pPr algn="l">
              <a:defRPr sz="24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5" name="Footer Placeholder 4"/>
          <p:cNvSpPr>
            <a:spLocks noGrp="1"/>
          </p:cNvSpPr>
          <p:nvPr>
            <p:ph type="ftr" sz="quarter" idx="10"/>
          </p:nvPr>
        </p:nvSpPr>
        <p:spPr>
          <a:xfrm>
            <a:off x="4165600" y="6257926"/>
            <a:ext cx="2751667" cy="365125"/>
          </a:xfrm>
          <a:prstGeom prst="rect">
            <a:avLst/>
          </a:prstGeom>
        </p:spPr>
        <p:txBody>
          <a:bodyPr/>
          <a:lstStyle>
            <a:lvl1pPr algn="r" eaLnBrk="1" fontAlgn="auto" hangingPunct="1">
              <a:spcBef>
                <a:spcPts val="0"/>
              </a:spcBef>
              <a:spcAft>
                <a:spcPts val="0"/>
              </a:spcAft>
              <a:defRPr sz="900">
                <a:solidFill>
                  <a:srgbClr val="CC9933"/>
                </a:solidFill>
                <a:latin typeface="Arial" pitchFamily="34" charset="0"/>
                <a:ea typeface="+mn-ea"/>
                <a:cs typeface="Arial" pitchFamily="34" charset="0"/>
              </a:defRPr>
            </a:lvl1pPr>
          </a:lstStyle>
          <a:p>
            <a:pPr>
              <a:defRPr/>
            </a:pPr>
            <a:endParaRPr lang="en-US"/>
          </a:p>
        </p:txBody>
      </p:sp>
      <p:sp>
        <p:nvSpPr>
          <p:cNvPr id="6" name="Slide Number Placeholder 5"/>
          <p:cNvSpPr>
            <a:spLocks noGrp="1"/>
          </p:cNvSpPr>
          <p:nvPr>
            <p:ph type="sldNum" sz="quarter" idx="11"/>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900">
                <a:solidFill>
                  <a:srgbClr val="CC9933"/>
                </a:solidFill>
                <a:latin typeface="Arial" pitchFamily="34" charset="0"/>
                <a:cs typeface="Arial" pitchFamily="34" charset="0"/>
              </a:defRPr>
            </a:lvl1pPr>
          </a:lstStyle>
          <a:p>
            <a:pPr>
              <a:defRPr/>
            </a:pPr>
            <a:fld id="{108A4A78-D8CD-4DC1-B409-3C2543B189F7}" type="slidenum">
              <a:rPr lang="en-US"/>
              <a:pPr>
                <a:defRPr/>
              </a:pPr>
              <a:t>‹nr.›</a:t>
            </a:fld>
            <a:endParaRPr lang="en-US"/>
          </a:p>
        </p:txBody>
      </p:sp>
      <p:sp>
        <p:nvSpPr>
          <p:cNvPr id="8" name="Date Placeholder 3"/>
          <p:cNvSpPr>
            <a:spLocks noGrp="1"/>
          </p:cNvSpPr>
          <p:nvPr>
            <p:ph type="dt" sz="half" idx="12"/>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900">
                <a:solidFill>
                  <a:srgbClr val="CC9933"/>
                </a:solidFill>
                <a:latin typeface="Arial" pitchFamily="34" charset="0"/>
                <a:cs typeface="Arial" pitchFamily="34" charset="0"/>
              </a:defRPr>
            </a:lvl1pPr>
          </a:lstStyle>
          <a:p>
            <a:pPr>
              <a:defRPr/>
            </a:pPr>
            <a:fld id="{FD231951-DA81-49C0-8677-C2E986C7B2C3}" type="datetimeFigureOut">
              <a:rPr lang="en-US"/>
              <a:pPr>
                <a:defRPr/>
              </a:pPr>
              <a:t>11/7/2016</a:t>
            </a:fld>
            <a:endParaRPr lang="en-US"/>
          </a:p>
        </p:txBody>
      </p:sp>
    </p:spTree>
    <p:extLst>
      <p:ext uri="{BB962C8B-B14F-4D97-AF65-F5344CB8AC3E}">
        <p14:creationId xmlns:p14="http://schemas.microsoft.com/office/powerpoint/2010/main" val="218982011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09600" y="6356351"/>
            <a:ext cx="2844800" cy="365125"/>
          </a:xfrm>
          <a:prstGeom prst="rect">
            <a:avLst/>
          </a:prstGeom>
        </p:spPr>
        <p:txBody>
          <a:bodyPr/>
          <a:lstStyle>
            <a:lvl1pPr eaLnBrk="1" hangingPunct="1">
              <a:defRPr>
                <a:solidFill>
                  <a:prstClr val="black">
                    <a:tint val="75000"/>
                  </a:prstClr>
                </a:solidFill>
                <a:cs typeface="Arial" charset="0"/>
              </a:defRPr>
            </a:lvl1pPr>
          </a:lstStyle>
          <a:p>
            <a:pPr fontAlgn="base">
              <a:spcBef>
                <a:spcPct val="0"/>
              </a:spcBef>
              <a:spcAft>
                <a:spcPct val="0"/>
              </a:spcAft>
              <a:defRPr/>
            </a:pPr>
            <a:fld id="{01A28CDF-0B3D-4527-9294-E9F7098132EB}" type="datetimeFigureOut">
              <a:rPr lang="en-US" sz="2400">
                <a:latin typeface="Times New Roman" panose="02020603050405020304" pitchFamily="18" charset="0"/>
              </a:rPr>
              <a:pPr fontAlgn="base">
                <a:spcBef>
                  <a:spcPct val="0"/>
                </a:spcBef>
                <a:spcAft>
                  <a:spcPct val="0"/>
                </a:spcAft>
                <a:defRPr/>
              </a:pPr>
              <a:t>11/7/2016</a:t>
            </a:fld>
            <a:endParaRPr lang="en-US" sz="2400">
              <a:latin typeface="Times New Roman" panose="02020603050405020304" pitchFamily="18" charset="0"/>
            </a:endParaRPr>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lvl1pPr eaLnBrk="1" hangingPunct="1">
              <a:defRPr>
                <a:solidFill>
                  <a:prstClr val="black">
                    <a:tint val="75000"/>
                  </a:prstClr>
                </a:solidFill>
                <a:cs typeface="Arial" charset="0"/>
              </a:defRPr>
            </a:lvl1pPr>
          </a:lstStyle>
          <a:p>
            <a:pPr fontAlgn="base">
              <a:spcBef>
                <a:spcPct val="0"/>
              </a:spcBef>
              <a:spcAft>
                <a:spcPct val="0"/>
              </a:spcAft>
              <a:defRPr/>
            </a:pPr>
            <a:endParaRPr lang="en-US" sz="2400">
              <a:latin typeface="Times New Roman" panose="02020603050405020304" pitchFamily="18" charset="0"/>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lvl1pPr eaLnBrk="1" hangingPunct="1">
              <a:defRPr>
                <a:solidFill>
                  <a:prstClr val="black">
                    <a:tint val="75000"/>
                  </a:prstClr>
                </a:solidFill>
                <a:cs typeface="Arial" charset="0"/>
              </a:defRPr>
            </a:lvl1pPr>
          </a:lstStyle>
          <a:p>
            <a:pPr fontAlgn="base">
              <a:spcBef>
                <a:spcPct val="0"/>
              </a:spcBef>
              <a:spcAft>
                <a:spcPct val="0"/>
              </a:spcAft>
              <a:defRPr/>
            </a:pPr>
            <a:fld id="{E2972BD1-AA0D-4B4C-BA07-89BFE4D7EFBF}" type="slidenum">
              <a:rPr lang="en-US" sz="2400">
                <a:latin typeface="Times New Roman" panose="02020603050405020304" pitchFamily="18" charset="0"/>
              </a:rPr>
              <a:pPr fontAlgn="base">
                <a:spcBef>
                  <a:spcPct val="0"/>
                </a:spcBef>
                <a:spcAft>
                  <a:spcPct val="0"/>
                </a:spcAft>
                <a:defRPr/>
              </a:pPr>
              <a:t>‹nr.›</a:t>
            </a:fld>
            <a:endParaRPr lang="en-US" sz="2400">
              <a:latin typeface="Times New Roman" panose="02020603050405020304" pitchFamily="18" charset="0"/>
            </a:endParaRPr>
          </a:p>
        </p:txBody>
      </p:sp>
    </p:spTree>
    <p:extLst>
      <p:ext uri="{BB962C8B-B14F-4D97-AF65-F5344CB8AC3E}">
        <p14:creationId xmlns:p14="http://schemas.microsoft.com/office/powerpoint/2010/main" val="246314684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grpSp>
        <p:nvGrpSpPr>
          <p:cNvPr id="4" name="Group 2"/>
          <p:cNvGrpSpPr>
            <a:grpSpLocks/>
          </p:cNvGrpSpPr>
          <p:nvPr/>
        </p:nvGrpSpPr>
        <p:grpSpPr bwMode="auto">
          <a:xfrm>
            <a:off x="948267" y="211139"/>
            <a:ext cx="10295467" cy="841375"/>
            <a:chOff x="485" y="142"/>
            <a:chExt cx="5270" cy="530"/>
          </a:xfrm>
        </p:grpSpPr>
        <p:sp>
          <p:nvSpPr>
            <p:cNvPr id="5" name="Line 3"/>
            <p:cNvSpPr>
              <a:spLocks noChangeShapeType="1"/>
            </p:cNvSpPr>
            <p:nvPr/>
          </p:nvSpPr>
          <p:spPr bwMode="black">
            <a:xfrm>
              <a:off x="485" y="672"/>
              <a:ext cx="527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latin typeface="Times New Roman" panose="02020603050405020304" pitchFamily="18" charset="0"/>
                <a:cs typeface="Arial" panose="020B0604020202020204" pitchFamily="34" charset="0"/>
              </a:endParaRPr>
            </a:p>
          </p:txBody>
        </p:sp>
        <p:pic>
          <p:nvPicPr>
            <p:cNvPr id="6" name="Picture 4" descr="1#UvT_PMS"/>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gray">
            <a:xfrm>
              <a:off x="2216" y="142"/>
              <a:ext cx="1816"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25" name="Rectangle 5"/>
          <p:cNvSpPr>
            <a:spLocks noGrp="1" noChangeArrowheads="1"/>
          </p:cNvSpPr>
          <p:nvPr>
            <p:ph type="ctrTitle"/>
          </p:nvPr>
        </p:nvSpPr>
        <p:spPr>
          <a:xfrm>
            <a:off x="948267" y="1674813"/>
            <a:ext cx="10295467" cy="1160462"/>
          </a:xfrm>
        </p:spPr>
        <p:txBody>
          <a:bodyPr/>
          <a:lstStyle>
            <a:lvl1pPr>
              <a:defRPr/>
            </a:lvl1pPr>
          </a:lstStyle>
          <a:p>
            <a:r>
              <a:rPr lang="en-GB"/>
              <a:t>Click to edit Master title style</a:t>
            </a:r>
          </a:p>
        </p:txBody>
      </p:sp>
      <p:sp>
        <p:nvSpPr>
          <p:cNvPr id="5126" name="Rectangle 6"/>
          <p:cNvSpPr>
            <a:spLocks noGrp="1" noChangeArrowheads="1"/>
          </p:cNvSpPr>
          <p:nvPr>
            <p:ph type="subTitle" idx="1"/>
          </p:nvPr>
        </p:nvSpPr>
        <p:spPr>
          <a:xfrm>
            <a:off x="1896533" y="3113088"/>
            <a:ext cx="8534400" cy="2532062"/>
          </a:xfrm>
        </p:spPr>
        <p:txBody>
          <a:bodyPr/>
          <a:lstStyle>
            <a:lvl1pPr marL="0" indent="0" algn="ctr">
              <a:buFontTx/>
              <a:buNone/>
              <a:defRPr/>
            </a:lvl1pPr>
          </a:lstStyle>
          <a:p>
            <a:r>
              <a:rPr lang="en-GB"/>
              <a:t>Click to edit Master subtitle style</a:t>
            </a:r>
          </a:p>
        </p:txBody>
      </p:sp>
      <p:sp>
        <p:nvSpPr>
          <p:cNvPr id="7" name="Rectangle 7"/>
          <p:cNvSpPr>
            <a:spLocks noGrp="1" noChangeArrowheads="1"/>
          </p:cNvSpPr>
          <p:nvPr>
            <p:ph type="dt" sz="half" idx="10"/>
          </p:nvPr>
        </p:nvSpPr>
        <p:spPr>
          <a:xfrm>
            <a:off x="948267" y="6276975"/>
            <a:ext cx="2573867" cy="476250"/>
          </a:xfrm>
        </p:spPr>
        <p:txBody>
          <a:bodyPr/>
          <a:lstStyle>
            <a:lvl1pPr eaLnBrk="0" hangingPunct="0">
              <a:defRPr>
                <a:cs typeface="Arial" panose="020B0604020202020204" pitchFamily="34" charset="0"/>
              </a:defRPr>
            </a:lvl1pPr>
          </a:lstStyle>
          <a:p>
            <a:pPr>
              <a:defRPr/>
            </a:pPr>
            <a:endParaRPr lang="en-GB"/>
          </a:p>
        </p:txBody>
      </p:sp>
      <p:sp>
        <p:nvSpPr>
          <p:cNvPr id="8" name="Rectangle 8"/>
          <p:cNvSpPr>
            <a:spLocks noGrp="1" noChangeArrowheads="1"/>
          </p:cNvSpPr>
          <p:nvPr>
            <p:ph type="sldNum" sz="quarter" idx="11"/>
          </p:nvPr>
        </p:nvSpPr>
        <p:spPr>
          <a:xfrm>
            <a:off x="8805333" y="6276975"/>
            <a:ext cx="2438400" cy="476250"/>
          </a:xfrm>
        </p:spPr>
        <p:txBody>
          <a:bodyPr/>
          <a:lstStyle>
            <a:lvl1pPr eaLnBrk="0" hangingPunct="0">
              <a:defRPr>
                <a:cs typeface="Arial" panose="020B0604020202020204" pitchFamily="34" charset="0"/>
              </a:defRPr>
            </a:lvl1pPr>
          </a:lstStyle>
          <a:p>
            <a:pPr>
              <a:defRPr/>
            </a:pPr>
            <a:fld id="{000D37E8-A069-44F6-974C-20EA81F69907}" type="slidenum">
              <a:rPr lang="en-GB"/>
              <a:pPr>
                <a:defRPr/>
              </a:pPr>
              <a:t>‹nr.›</a:t>
            </a:fld>
            <a:endParaRPr lang="en-GB"/>
          </a:p>
        </p:txBody>
      </p:sp>
    </p:spTree>
    <p:extLst>
      <p:ext uri="{BB962C8B-B14F-4D97-AF65-F5344CB8AC3E}">
        <p14:creationId xmlns:p14="http://schemas.microsoft.com/office/powerpoint/2010/main" val="374073847"/>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7"/>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5" name="Rectangle 8"/>
          <p:cNvSpPr>
            <a:spLocks noGrp="1" noChangeArrowheads="1"/>
          </p:cNvSpPr>
          <p:nvPr>
            <p:ph type="sldNum" sz="quarter" idx="11"/>
          </p:nvPr>
        </p:nvSpPr>
        <p:spPr/>
        <p:txBody>
          <a:bodyPr/>
          <a:lstStyle>
            <a:lvl1pPr eaLnBrk="0" hangingPunct="0">
              <a:defRPr>
                <a:cs typeface="Arial" panose="020B0604020202020204" pitchFamily="34" charset="0"/>
              </a:defRPr>
            </a:lvl1pPr>
          </a:lstStyle>
          <a:p>
            <a:pPr>
              <a:defRPr/>
            </a:pPr>
            <a:fld id="{B37073E4-07DA-4EB3-A399-9DE6C8364A2C}" type="slidenum">
              <a:rPr lang="en-GB"/>
              <a:pPr>
                <a:defRPr/>
              </a:pPr>
              <a:t>‹nr.›</a:t>
            </a:fld>
            <a:endParaRPr lang="en-GB"/>
          </a:p>
        </p:txBody>
      </p:sp>
    </p:spTree>
    <p:extLst>
      <p:ext uri="{BB962C8B-B14F-4D97-AF65-F5344CB8AC3E}">
        <p14:creationId xmlns:p14="http://schemas.microsoft.com/office/powerpoint/2010/main" val="1749267043"/>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smtClean="0"/>
              <a:t>Klik om de modelstijlen te bewerken</a:t>
            </a:r>
          </a:p>
        </p:txBody>
      </p:sp>
      <p:sp>
        <p:nvSpPr>
          <p:cNvPr id="4" name="Rectangle 7"/>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5" name="Rectangle 8"/>
          <p:cNvSpPr>
            <a:spLocks noGrp="1" noChangeArrowheads="1"/>
          </p:cNvSpPr>
          <p:nvPr>
            <p:ph type="sldNum" sz="quarter" idx="11"/>
          </p:nvPr>
        </p:nvSpPr>
        <p:spPr/>
        <p:txBody>
          <a:bodyPr/>
          <a:lstStyle>
            <a:lvl1pPr eaLnBrk="0" hangingPunct="0">
              <a:defRPr>
                <a:cs typeface="Arial" panose="020B0604020202020204" pitchFamily="34" charset="0"/>
              </a:defRPr>
            </a:lvl1pPr>
          </a:lstStyle>
          <a:p>
            <a:pPr>
              <a:defRPr/>
            </a:pPr>
            <a:fld id="{27C95C7A-E92E-44DB-B89B-0FF50D22B146}" type="slidenum">
              <a:rPr lang="en-GB"/>
              <a:pPr>
                <a:defRPr/>
              </a:pPr>
              <a:t>‹nr.›</a:t>
            </a:fld>
            <a:endParaRPr lang="en-GB"/>
          </a:p>
        </p:txBody>
      </p:sp>
    </p:spTree>
    <p:extLst>
      <p:ext uri="{BB962C8B-B14F-4D97-AF65-F5344CB8AC3E}">
        <p14:creationId xmlns:p14="http://schemas.microsoft.com/office/powerpoint/2010/main" val="2876743270"/>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914400" y="2057400"/>
            <a:ext cx="508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6197600" y="2057400"/>
            <a:ext cx="508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Rectangle 7"/>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6" name="Rectangle 8"/>
          <p:cNvSpPr>
            <a:spLocks noGrp="1" noChangeArrowheads="1"/>
          </p:cNvSpPr>
          <p:nvPr>
            <p:ph type="sldNum" sz="quarter" idx="11"/>
          </p:nvPr>
        </p:nvSpPr>
        <p:spPr/>
        <p:txBody>
          <a:bodyPr/>
          <a:lstStyle>
            <a:lvl1pPr eaLnBrk="0" hangingPunct="0">
              <a:defRPr>
                <a:cs typeface="Arial" panose="020B0604020202020204" pitchFamily="34" charset="0"/>
              </a:defRPr>
            </a:lvl1pPr>
          </a:lstStyle>
          <a:p>
            <a:pPr>
              <a:defRPr/>
            </a:pPr>
            <a:fld id="{806EAEC5-0E54-408A-9022-683442CC5A07}" type="slidenum">
              <a:rPr lang="en-GB"/>
              <a:pPr>
                <a:defRPr/>
              </a:pPr>
              <a:t>‹nr.›</a:t>
            </a:fld>
            <a:endParaRPr lang="en-GB"/>
          </a:p>
        </p:txBody>
      </p:sp>
    </p:spTree>
    <p:extLst>
      <p:ext uri="{BB962C8B-B14F-4D97-AF65-F5344CB8AC3E}">
        <p14:creationId xmlns:p14="http://schemas.microsoft.com/office/powerpoint/2010/main" val="2487841923"/>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Rectangle 7"/>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8" name="Rectangle 8"/>
          <p:cNvSpPr>
            <a:spLocks noGrp="1" noChangeArrowheads="1"/>
          </p:cNvSpPr>
          <p:nvPr>
            <p:ph type="sldNum" sz="quarter" idx="11"/>
          </p:nvPr>
        </p:nvSpPr>
        <p:spPr/>
        <p:txBody>
          <a:bodyPr/>
          <a:lstStyle>
            <a:lvl1pPr eaLnBrk="0" hangingPunct="0">
              <a:defRPr>
                <a:cs typeface="Arial" panose="020B0604020202020204" pitchFamily="34" charset="0"/>
              </a:defRPr>
            </a:lvl1pPr>
          </a:lstStyle>
          <a:p>
            <a:pPr>
              <a:defRPr/>
            </a:pPr>
            <a:fld id="{DDF8EF2B-DDF3-42FD-B714-5C0C1B0F800F}" type="slidenum">
              <a:rPr lang="en-GB"/>
              <a:pPr>
                <a:defRPr/>
              </a:pPr>
              <a:t>‹nr.›</a:t>
            </a:fld>
            <a:endParaRPr lang="en-GB"/>
          </a:p>
        </p:txBody>
      </p:sp>
    </p:spTree>
    <p:extLst>
      <p:ext uri="{BB962C8B-B14F-4D97-AF65-F5344CB8AC3E}">
        <p14:creationId xmlns:p14="http://schemas.microsoft.com/office/powerpoint/2010/main" val="884713208"/>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Hoofdstukslide lichtblauw">
    <p:bg>
      <p:bgPr>
        <a:solidFill>
          <a:schemeClr val="accent4"/>
        </a:solidFill>
        <a:effectLst/>
      </p:bgPr>
    </p:bg>
    <p:spTree>
      <p:nvGrpSpPr>
        <p:cNvPr id="1" name=""/>
        <p:cNvGrpSpPr/>
        <p:nvPr/>
      </p:nvGrpSpPr>
      <p:grpSpPr>
        <a:xfrm>
          <a:off x="0" y="0"/>
          <a:ext cx="0" cy="0"/>
          <a:chOff x="0" y="0"/>
          <a:chExt cx="0" cy="0"/>
        </a:xfrm>
      </p:grpSpPr>
      <p:sp>
        <p:nvSpPr>
          <p:cNvPr id="3" name="Freeform 7"/>
          <p:cNvSpPr>
            <a:spLocks/>
          </p:cNvSpPr>
          <p:nvPr/>
        </p:nvSpPr>
        <p:spPr bwMode="auto">
          <a:xfrm>
            <a:off x="5363634" y="1476375"/>
            <a:ext cx="6860117" cy="1695450"/>
          </a:xfrm>
          <a:custGeom>
            <a:avLst/>
            <a:gdLst>
              <a:gd name="T0" fmla="*/ 2161 w 2161"/>
              <a:gd name="T1" fmla="*/ 712 h 712"/>
              <a:gd name="T2" fmla="*/ 329 w 2161"/>
              <a:gd name="T3" fmla="*/ 712 h 712"/>
              <a:gd name="T4" fmla="*/ 0 w 2161"/>
              <a:gd name="T5" fmla="*/ 392 h 712"/>
              <a:gd name="T6" fmla="*/ 0 w 2161"/>
              <a:gd name="T7" fmla="*/ 0 h 712"/>
              <a:gd name="T8" fmla="*/ 2161 w 2161"/>
              <a:gd name="T9" fmla="*/ 0 h 712"/>
              <a:gd name="T10" fmla="*/ 2161 w 2161"/>
              <a:gd name="T11" fmla="*/ 712 h 7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1" h="712">
                <a:moveTo>
                  <a:pt x="2161" y="712"/>
                </a:moveTo>
                <a:lnTo>
                  <a:pt x="329" y="712"/>
                </a:lnTo>
                <a:lnTo>
                  <a:pt x="0" y="392"/>
                </a:lnTo>
                <a:lnTo>
                  <a:pt x="0" y="0"/>
                </a:lnTo>
                <a:lnTo>
                  <a:pt x="2161" y="0"/>
                </a:lnTo>
                <a:lnTo>
                  <a:pt x="2161" y="712"/>
                </a:lnTo>
                <a:close/>
              </a:path>
            </a:pathLst>
          </a:custGeom>
          <a:solidFill>
            <a:schemeClr val="bg1"/>
          </a:solidFill>
          <a:ln w="12700">
            <a:noFill/>
            <a:prstDash val="solid"/>
            <a:round/>
            <a:headEnd/>
            <a:tailEnd/>
          </a:ln>
        </p:spPr>
        <p:txBody>
          <a:bodyPr/>
          <a:lstStyle/>
          <a:p>
            <a:endParaRPr lang="nl-NL" sz="1800"/>
          </a:p>
        </p:txBody>
      </p:sp>
      <p:sp>
        <p:nvSpPr>
          <p:cNvPr id="4" name="Rectangle 6"/>
          <p:cNvSpPr>
            <a:spLocks noChangeArrowheads="1"/>
          </p:cNvSpPr>
          <p:nvPr/>
        </p:nvSpPr>
        <p:spPr bwMode="auto">
          <a:xfrm>
            <a:off x="-2117" y="5924550"/>
            <a:ext cx="12192001" cy="933450"/>
          </a:xfrm>
          <a:prstGeom prst="rect">
            <a:avLst/>
          </a:prstGeom>
          <a:solidFill>
            <a:srgbClr val="FFFFFF">
              <a:alpha val="94901"/>
            </a:srgbClr>
          </a:solidFill>
          <a:ln w="12700">
            <a:noFill/>
            <a:miter lim="800000"/>
            <a:headEnd/>
            <a:tailEnd/>
          </a:ln>
        </p:spPr>
        <p:txBody>
          <a:bodyPr/>
          <a:lstStyle/>
          <a:p>
            <a:endParaRPr lang="nl-NL" sz="1800">
              <a:latin typeface="Calibri" pitchFamily="34" charset="0"/>
              <a:cs typeface="ヒラギノ角ゴ Pro W3"/>
            </a:endParaRPr>
          </a:p>
        </p:txBody>
      </p:sp>
      <p:pic>
        <p:nvPicPr>
          <p:cNvPr id="5" name="Picture 5" descr="02-UTI_Basisvormen_powerpoint_03.png"/>
          <p:cNvPicPr>
            <a:picLocks noChangeAspect="1"/>
          </p:cNvPicPr>
          <p:nvPr/>
        </p:nvPicPr>
        <p:blipFill>
          <a:blip r:embed="rId2" cstate="email"/>
          <a:srcRect/>
          <a:stretch>
            <a:fillRect/>
          </a:stretch>
        </p:blipFill>
        <p:spPr bwMode="auto">
          <a:xfrm>
            <a:off x="635000" y="6061075"/>
            <a:ext cx="3386667" cy="711200"/>
          </a:xfrm>
          <a:prstGeom prst="rect">
            <a:avLst/>
          </a:prstGeom>
          <a:noFill/>
          <a:ln w="9525">
            <a:noFill/>
            <a:miter lim="800000"/>
            <a:headEnd/>
            <a:tailEnd/>
          </a:ln>
        </p:spPr>
      </p:pic>
      <p:sp>
        <p:nvSpPr>
          <p:cNvPr id="20" name="Text Placeholder 18"/>
          <p:cNvSpPr>
            <a:spLocks noGrp="1"/>
          </p:cNvSpPr>
          <p:nvPr>
            <p:ph type="body" sz="quarter" idx="13"/>
          </p:nvPr>
        </p:nvSpPr>
        <p:spPr>
          <a:xfrm>
            <a:off x="6296803" y="1963618"/>
            <a:ext cx="5848351" cy="1208134"/>
          </a:xfrm>
        </p:spPr>
        <p:txBody>
          <a:bodyPr>
            <a:normAutofit/>
          </a:bodyPr>
          <a:lstStyle>
            <a:lvl1pPr>
              <a:buFontTx/>
              <a:buNone/>
              <a:defRPr sz="3200">
                <a:solidFill>
                  <a:srgbClr val="003366"/>
                </a:solidFill>
                <a:latin typeface="Arial" pitchFamily="34" charset="0"/>
                <a:cs typeface="Arial" pitchFamily="34" charset="0"/>
              </a:defRPr>
            </a:lvl1pPr>
          </a:lstStyle>
          <a:p>
            <a:pPr lvl="0"/>
            <a:r>
              <a:rPr lang="en-US" smtClean="0"/>
              <a:t>Click to edit Master text styles</a:t>
            </a:r>
          </a:p>
        </p:txBody>
      </p:sp>
      <p:sp>
        <p:nvSpPr>
          <p:cNvPr id="6" name="Slide Number Placeholder 5"/>
          <p:cNvSpPr>
            <a:spLocks noGrp="1"/>
          </p:cNvSpPr>
          <p:nvPr>
            <p:ph type="sldNum" sz="quarter" idx="14"/>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a:defRPr sz="1200">
                <a:solidFill>
                  <a:srgbClr val="CC9933"/>
                </a:solidFill>
                <a:latin typeface="Arial" pitchFamily="34" charset="0"/>
                <a:cs typeface="Arial" pitchFamily="34" charset="0"/>
              </a:defRPr>
            </a:lvl1pPr>
          </a:lstStyle>
          <a:p>
            <a:fld id="{51AA7719-AFE3-4547-AE92-90A715E93671}" type="slidenum">
              <a:rPr lang="en-US" smtClean="0"/>
              <a:t>‹nr.›</a:t>
            </a:fld>
            <a:endParaRPr lang="en-US"/>
          </a:p>
        </p:txBody>
      </p:sp>
      <p:sp>
        <p:nvSpPr>
          <p:cNvPr id="7" name="Footer Placeholder 4"/>
          <p:cNvSpPr>
            <a:spLocks noGrp="1"/>
          </p:cNvSpPr>
          <p:nvPr>
            <p:ph type="ftr" sz="quarter" idx="15"/>
          </p:nvPr>
        </p:nvSpPr>
        <p:spPr>
          <a:xfrm>
            <a:off x="4165600" y="6257926"/>
            <a:ext cx="2751667" cy="365125"/>
          </a:xfrm>
          <a:prstGeom prst="rect">
            <a:avLst/>
          </a:prstGeom>
        </p:spPr>
        <p:txBody>
          <a:bodyPr/>
          <a:lstStyle>
            <a:lvl1pPr algn="r" fontAlgn="auto">
              <a:spcBef>
                <a:spcPts val="0"/>
              </a:spcBef>
              <a:spcAft>
                <a:spcPts val="0"/>
              </a:spcAft>
              <a:defRPr sz="1200" smtClean="0">
                <a:solidFill>
                  <a:srgbClr val="CC9933"/>
                </a:solidFill>
                <a:latin typeface="Arial" pitchFamily="34" charset="0"/>
                <a:ea typeface="+mn-ea"/>
                <a:cs typeface="Arial" pitchFamily="34" charset="0"/>
              </a:defRPr>
            </a:lvl1pPr>
          </a:lstStyle>
          <a:p>
            <a:endParaRPr lang="en-US"/>
          </a:p>
        </p:txBody>
      </p:sp>
      <p:sp>
        <p:nvSpPr>
          <p:cNvPr id="8" name="Date Placeholder 3"/>
          <p:cNvSpPr>
            <a:spLocks noGrp="1"/>
          </p:cNvSpPr>
          <p:nvPr>
            <p:ph type="dt" sz="half" idx="16"/>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a:defRPr sz="1200">
                <a:solidFill>
                  <a:srgbClr val="CC9933"/>
                </a:solidFill>
                <a:latin typeface="Arial" pitchFamily="34" charset="0"/>
                <a:cs typeface="Arial" pitchFamily="34" charset="0"/>
              </a:defRPr>
            </a:lvl1pPr>
          </a:lstStyle>
          <a:p>
            <a:fld id="{807FF157-3563-465D-9FE7-71F957E782A7}" type="datetimeFigureOut">
              <a:rPr lang="en-US" smtClean="0"/>
              <a:t>11/7/2016</a:t>
            </a:fld>
            <a:endParaRPr lang="en-US"/>
          </a:p>
        </p:txBody>
      </p:sp>
    </p:spTree>
    <p:extLst>
      <p:ext uri="{BB962C8B-B14F-4D97-AF65-F5344CB8AC3E}">
        <p14:creationId xmlns:p14="http://schemas.microsoft.com/office/powerpoint/2010/main" val="282493696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Rectangle 7"/>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4" name="Rectangle 8"/>
          <p:cNvSpPr>
            <a:spLocks noGrp="1" noChangeArrowheads="1"/>
          </p:cNvSpPr>
          <p:nvPr>
            <p:ph type="sldNum" sz="quarter" idx="11"/>
          </p:nvPr>
        </p:nvSpPr>
        <p:spPr/>
        <p:txBody>
          <a:bodyPr/>
          <a:lstStyle>
            <a:lvl1pPr eaLnBrk="0" hangingPunct="0">
              <a:defRPr>
                <a:cs typeface="Arial" panose="020B0604020202020204" pitchFamily="34" charset="0"/>
              </a:defRPr>
            </a:lvl1pPr>
          </a:lstStyle>
          <a:p>
            <a:pPr>
              <a:defRPr/>
            </a:pPr>
            <a:fld id="{4C610DF6-C9A3-4708-912A-B18E0EECE0E3}" type="slidenum">
              <a:rPr lang="en-GB"/>
              <a:pPr>
                <a:defRPr/>
              </a:pPr>
              <a:t>‹nr.›</a:t>
            </a:fld>
            <a:endParaRPr lang="en-GB"/>
          </a:p>
        </p:txBody>
      </p:sp>
    </p:spTree>
    <p:extLst>
      <p:ext uri="{BB962C8B-B14F-4D97-AF65-F5344CB8AC3E}">
        <p14:creationId xmlns:p14="http://schemas.microsoft.com/office/powerpoint/2010/main" val="3836154861"/>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3" name="Rectangle 8"/>
          <p:cNvSpPr>
            <a:spLocks noGrp="1" noChangeArrowheads="1"/>
          </p:cNvSpPr>
          <p:nvPr>
            <p:ph type="sldNum" sz="quarter" idx="11"/>
          </p:nvPr>
        </p:nvSpPr>
        <p:spPr/>
        <p:txBody>
          <a:bodyPr/>
          <a:lstStyle>
            <a:lvl1pPr eaLnBrk="0" hangingPunct="0">
              <a:defRPr>
                <a:cs typeface="Arial" panose="020B0604020202020204" pitchFamily="34" charset="0"/>
              </a:defRPr>
            </a:lvl1pPr>
          </a:lstStyle>
          <a:p>
            <a:pPr>
              <a:defRPr/>
            </a:pPr>
            <a:fld id="{976BC3CD-3E13-45CB-9FDB-D9976F8D1355}" type="slidenum">
              <a:rPr lang="en-GB"/>
              <a:pPr>
                <a:defRPr/>
              </a:pPr>
              <a:t>‹nr.›</a:t>
            </a:fld>
            <a:endParaRPr lang="en-GB"/>
          </a:p>
        </p:txBody>
      </p:sp>
    </p:spTree>
    <p:extLst>
      <p:ext uri="{BB962C8B-B14F-4D97-AF65-F5344CB8AC3E}">
        <p14:creationId xmlns:p14="http://schemas.microsoft.com/office/powerpoint/2010/main" val="192822453"/>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Rectangle 7"/>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6" name="Rectangle 8"/>
          <p:cNvSpPr>
            <a:spLocks noGrp="1" noChangeArrowheads="1"/>
          </p:cNvSpPr>
          <p:nvPr>
            <p:ph type="sldNum" sz="quarter" idx="11"/>
          </p:nvPr>
        </p:nvSpPr>
        <p:spPr/>
        <p:txBody>
          <a:bodyPr/>
          <a:lstStyle>
            <a:lvl1pPr eaLnBrk="0" hangingPunct="0">
              <a:defRPr>
                <a:cs typeface="Arial" panose="020B0604020202020204" pitchFamily="34" charset="0"/>
              </a:defRPr>
            </a:lvl1pPr>
          </a:lstStyle>
          <a:p>
            <a:pPr>
              <a:defRPr/>
            </a:pPr>
            <a:fld id="{215F1674-1DCF-4AC9-A1BC-8107911A908F}" type="slidenum">
              <a:rPr lang="en-GB"/>
              <a:pPr>
                <a:defRPr/>
              </a:pPr>
              <a:t>‹nr.›</a:t>
            </a:fld>
            <a:endParaRPr lang="en-GB"/>
          </a:p>
        </p:txBody>
      </p:sp>
    </p:spTree>
    <p:extLst>
      <p:ext uri="{BB962C8B-B14F-4D97-AF65-F5344CB8AC3E}">
        <p14:creationId xmlns:p14="http://schemas.microsoft.com/office/powerpoint/2010/main" val="791858597"/>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smtClean="0"/>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Rectangle 7"/>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6" name="Rectangle 8"/>
          <p:cNvSpPr>
            <a:spLocks noGrp="1" noChangeArrowheads="1"/>
          </p:cNvSpPr>
          <p:nvPr>
            <p:ph type="sldNum" sz="quarter" idx="11"/>
          </p:nvPr>
        </p:nvSpPr>
        <p:spPr/>
        <p:txBody>
          <a:bodyPr/>
          <a:lstStyle>
            <a:lvl1pPr eaLnBrk="0" hangingPunct="0">
              <a:defRPr>
                <a:cs typeface="Arial" panose="020B0604020202020204" pitchFamily="34" charset="0"/>
              </a:defRPr>
            </a:lvl1pPr>
          </a:lstStyle>
          <a:p>
            <a:pPr>
              <a:defRPr/>
            </a:pPr>
            <a:fld id="{B10E3BCD-2767-4F8E-9CF4-FCEA8846469A}" type="slidenum">
              <a:rPr lang="en-GB"/>
              <a:pPr>
                <a:defRPr/>
              </a:pPr>
              <a:t>‹nr.›</a:t>
            </a:fld>
            <a:endParaRPr lang="en-GB"/>
          </a:p>
        </p:txBody>
      </p:sp>
    </p:spTree>
    <p:extLst>
      <p:ext uri="{BB962C8B-B14F-4D97-AF65-F5344CB8AC3E}">
        <p14:creationId xmlns:p14="http://schemas.microsoft.com/office/powerpoint/2010/main" val="1153963937"/>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7"/>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5" name="Rectangle 8"/>
          <p:cNvSpPr>
            <a:spLocks noGrp="1" noChangeArrowheads="1"/>
          </p:cNvSpPr>
          <p:nvPr>
            <p:ph type="sldNum" sz="quarter" idx="11"/>
          </p:nvPr>
        </p:nvSpPr>
        <p:spPr/>
        <p:txBody>
          <a:bodyPr/>
          <a:lstStyle>
            <a:lvl1pPr eaLnBrk="0" hangingPunct="0">
              <a:defRPr>
                <a:cs typeface="Arial" panose="020B0604020202020204" pitchFamily="34" charset="0"/>
              </a:defRPr>
            </a:lvl1pPr>
          </a:lstStyle>
          <a:p>
            <a:pPr>
              <a:defRPr/>
            </a:pPr>
            <a:fld id="{12343308-5C89-4593-A6E3-F50162D9F4A3}" type="slidenum">
              <a:rPr lang="en-GB"/>
              <a:pPr>
                <a:defRPr/>
              </a:pPr>
              <a:t>‹nr.›</a:t>
            </a:fld>
            <a:endParaRPr lang="en-GB"/>
          </a:p>
        </p:txBody>
      </p:sp>
    </p:spTree>
    <p:extLst>
      <p:ext uri="{BB962C8B-B14F-4D97-AF65-F5344CB8AC3E}">
        <p14:creationId xmlns:p14="http://schemas.microsoft.com/office/powerpoint/2010/main" val="223849558"/>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686800" y="1271588"/>
            <a:ext cx="2590800" cy="4824412"/>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914400" y="1271588"/>
            <a:ext cx="7569200" cy="4824412"/>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7"/>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5" name="Rectangle 8"/>
          <p:cNvSpPr>
            <a:spLocks noGrp="1" noChangeArrowheads="1"/>
          </p:cNvSpPr>
          <p:nvPr>
            <p:ph type="sldNum" sz="quarter" idx="11"/>
          </p:nvPr>
        </p:nvSpPr>
        <p:spPr/>
        <p:txBody>
          <a:bodyPr/>
          <a:lstStyle>
            <a:lvl1pPr eaLnBrk="0" hangingPunct="0">
              <a:defRPr>
                <a:cs typeface="Arial" panose="020B0604020202020204" pitchFamily="34" charset="0"/>
              </a:defRPr>
            </a:lvl1pPr>
          </a:lstStyle>
          <a:p>
            <a:pPr>
              <a:defRPr/>
            </a:pPr>
            <a:fld id="{5873D78F-FF25-4D51-B357-DDF35CC95721}" type="slidenum">
              <a:rPr lang="en-GB"/>
              <a:pPr>
                <a:defRPr/>
              </a:pPr>
              <a:t>‹nr.›</a:t>
            </a:fld>
            <a:endParaRPr lang="en-GB"/>
          </a:p>
        </p:txBody>
      </p:sp>
    </p:spTree>
    <p:extLst>
      <p:ext uri="{BB962C8B-B14F-4D97-AF65-F5344CB8AC3E}">
        <p14:creationId xmlns:p14="http://schemas.microsoft.com/office/powerpoint/2010/main" val="158360534"/>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dgm" preserve="1">
  <p:cSld name="Titel en diagram of organigram">
    <p:spTree>
      <p:nvGrpSpPr>
        <p:cNvPr id="1" name=""/>
        <p:cNvGrpSpPr/>
        <p:nvPr/>
      </p:nvGrpSpPr>
      <p:grpSpPr>
        <a:xfrm>
          <a:off x="0" y="0"/>
          <a:ext cx="0" cy="0"/>
          <a:chOff x="0" y="0"/>
          <a:chExt cx="0" cy="0"/>
        </a:xfrm>
      </p:grpSpPr>
      <p:sp>
        <p:nvSpPr>
          <p:cNvPr id="2" name="Titel 1"/>
          <p:cNvSpPr>
            <a:spLocks noGrp="1"/>
          </p:cNvSpPr>
          <p:nvPr>
            <p:ph type="title"/>
          </p:nvPr>
        </p:nvSpPr>
        <p:spPr>
          <a:xfrm>
            <a:off x="914400" y="1271588"/>
            <a:ext cx="10363200" cy="633412"/>
          </a:xfrm>
        </p:spPr>
        <p:txBody>
          <a:bodyPr/>
          <a:lstStyle/>
          <a:p>
            <a:r>
              <a:rPr lang="nl-NL" smtClean="0"/>
              <a:t>Klik om de stijl te bewerken</a:t>
            </a:r>
            <a:endParaRPr lang="nl-NL"/>
          </a:p>
        </p:txBody>
      </p:sp>
      <p:sp>
        <p:nvSpPr>
          <p:cNvPr id="3" name="Tijdelijke aanduiding voor SmartArt 2"/>
          <p:cNvSpPr>
            <a:spLocks noGrp="1"/>
          </p:cNvSpPr>
          <p:nvPr>
            <p:ph type="dgm" idx="1"/>
          </p:nvPr>
        </p:nvSpPr>
        <p:spPr>
          <a:xfrm>
            <a:off x="914400" y="2057400"/>
            <a:ext cx="10363200" cy="4038600"/>
          </a:xfrm>
        </p:spPr>
        <p:txBody>
          <a:bodyPr/>
          <a:lstStyle/>
          <a:p>
            <a:pPr lvl="0"/>
            <a:endParaRPr lang="nl-NL" noProof="0" smtClean="0"/>
          </a:p>
        </p:txBody>
      </p:sp>
      <p:sp>
        <p:nvSpPr>
          <p:cNvPr id="4" name="Rectangle 7"/>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5" name="Rectangle 8"/>
          <p:cNvSpPr>
            <a:spLocks noGrp="1" noChangeArrowheads="1"/>
          </p:cNvSpPr>
          <p:nvPr>
            <p:ph type="sldNum" sz="quarter" idx="11"/>
          </p:nvPr>
        </p:nvSpPr>
        <p:spPr/>
        <p:txBody>
          <a:bodyPr/>
          <a:lstStyle>
            <a:lvl1pPr eaLnBrk="0" hangingPunct="0">
              <a:defRPr>
                <a:cs typeface="Arial" panose="020B0604020202020204" pitchFamily="34" charset="0"/>
              </a:defRPr>
            </a:lvl1pPr>
          </a:lstStyle>
          <a:p>
            <a:pPr>
              <a:defRPr/>
            </a:pPr>
            <a:fld id="{BA95D4D7-EDC7-4A19-A4AD-AD2A8E195FFF}" type="slidenum">
              <a:rPr lang="en-GB"/>
              <a:pPr>
                <a:defRPr/>
              </a:pPr>
              <a:t>‹nr.›</a:t>
            </a:fld>
            <a:endParaRPr lang="en-GB"/>
          </a:p>
        </p:txBody>
      </p:sp>
    </p:spTree>
    <p:extLst>
      <p:ext uri="{BB962C8B-B14F-4D97-AF65-F5344CB8AC3E}">
        <p14:creationId xmlns:p14="http://schemas.microsoft.com/office/powerpoint/2010/main" val="3580586399"/>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Bann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3525" y="1376363"/>
            <a:ext cx="6848475" cy="1828800"/>
          </a:xfrm>
          <a:prstGeom prst="rect">
            <a:avLst/>
          </a:prstGeom>
        </p:spPr>
      </p:pic>
      <p:sp>
        <p:nvSpPr>
          <p:cNvPr id="3" name="Subtitle"/>
          <p:cNvSpPr>
            <a:spLocks noGrp="1"/>
          </p:cNvSpPr>
          <p:nvPr>
            <p:ph type="subTitle" idx="1"/>
          </p:nvPr>
        </p:nvSpPr>
        <p:spPr>
          <a:xfrm>
            <a:off x="6240465" y="2921002"/>
            <a:ext cx="5489575" cy="284163"/>
          </a:xfrm>
          <a:prstGeom prst="rect">
            <a:avLst/>
          </a:prstGeom>
          <a:noFill/>
          <a:ln w="9525">
            <a:noFill/>
            <a:miter lim="800000"/>
            <a:headEnd/>
            <a:tailEnd/>
          </a:ln>
        </p:spPr>
        <p:txBody>
          <a:bodyPr vert="horz" wrap="square" lIns="93600" tIns="0" rIns="93600" bIns="0" numCol="1" anchor="t" anchorCtr="0" compatLnSpc="1">
            <a:prstTxWarp prst="textNoShape">
              <a:avLst/>
            </a:prstTxWarp>
            <a:noAutofit/>
          </a:bodyPr>
          <a:lstStyle>
            <a:lvl1pPr marL="0" indent="0" algn="l">
              <a:buNone/>
              <a:defRPr lang="en-US" sz="1050" kern="1200" dirty="0">
                <a:solidFill>
                  <a:schemeClr val="bg1"/>
                </a:solidFill>
                <a:latin typeface="Arial" pitchFamily="34" charset="0"/>
                <a:ea typeface="ヒラギノ角ゴ Pro W3" pitchFamily="-109" charset="-128"/>
                <a:cs typeface="Arial" pitchFamily="34" charset="0"/>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pPr marL="192881" lvl="0" indent="-192881" algn="l" defTabSz="257175" rtl="0" eaLnBrk="1" fontAlgn="base" hangingPunct="1">
              <a:spcBef>
                <a:spcPct val="20000"/>
              </a:spcBef>
              <a:spcAft>
                <a:spcPct val="0"/>
              </a:spcAft>
              <a:buFontTx/>
              <a:buNone/>
            </a:pPr>
            <a:r>
              <a:rPr lang="en-US" smtClean="0"/>
              <a:t>Click to edit Master subtitle style</a:t>
            </a:r>
            <a:endParaRPr lang="en-US" dirty="0"/>
          </a:p>
        </p:txBody>
      </p:sp>
      <p:sp>
        <p:nvSpPr>
          <p:cNvPr id="2" name="Title"/>
          <p:cNvSpPr>
            <a:spLocks noGrp="1"/>
          </p:cNvSpPr>
          <p:nvPr>
            <p:ph type="ctrTitle"/>
          </p:nvPr>
        </p:nvSpPr>
        <p:spPr>
          <a:xfrm>
            <a:off x="6240465" y="1376363"/>
            <a:ext cx="5489575" cy="1544638"/>
          </a:xfrm>
          <a:noFill/>
          <a:ln w="9525">
            <a:noFill/>
            <a:miter lim="800000"/>
            <a:headEnd/>
            <a:tailEnd/>
          </a:ln>
        </p:spPr>
        <p:txBody>
          <a:bodyPr vert="horz" wrap="square" lIns="72000" tIns="0" rIns="72000" bIns="0" numCol="1" anchor="ctr" anchorCtr="0" compatLnSpc="1">
            <a:prstTxWarp prst="textNoShape">
              <a:avLst/>
            </a:prstTxWarp>
            <a:normAutofit/>
          </a:bodyPr>
          <a:lstStyle>
            <a:lvl1pPr algn="l" defTabSz="257175" rtl="0" eaLnBrk="1" fontAlgn="base" hangingPunct="1">
              <a:spcBef>
                <a:spcPct val="0"/>
              </a:spcBef>
              <a:spcAft>
                <a:spcPct val="0"/>
              </a:spcAft>
              <a:defRPr lang="en-US" sz="2700" kern="1200" dirty="0">
                <a:solidFill>
                  <a:schemeClr val="bg1"/>
                </a:solidFill>
                <a:latin typeface="Arial" pitchFamily="34" charset="0"/>
                <a:ea typeface="ヒラギノ角ゴ Pro W3" pitchFamily="-109" charset="-128"/>
                <a:cs typeface="Arial" pitchFamily="34" charset="0"/>
              </a:defRPr>
            </a:lvl1pPr>
          </a:lstStyle>
          <a:p>
            <a:r>
              <a:rPr lang="en-US" smtClean="0"/>
              <a:t>Click to edit Master title style</a:t>
            </a:r>
            <a:endParaRPr lang="en-US" dirty="0"/>
          </a:p>
        </p:txBody>
      </p:sp>
      <p:pic>
        <p:nvPicPr>
          <p:cNvPr id="8" name="Sloga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56245" y="6023771"/>
            <a:ext cx="1576388" cy="776287"/>
          </a:xfrm>
          <a:prstGeom prst="rect">
            <a:avLst/>
          </a:prstGeom>
        </p:spPr>
      </p:pic>
    </p:spTree>
    <p:extLst>
      <p:ext uri="{BB962C8B-B14F-4D97-AF65-F5344CB8AC3E}">
        <p14:creationId xmlns:p14="http://schemas.microsoft.com/office/powerpoint/2010/main" val="408446366"/>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4294967295" orient="horz" pos="1444">
          <p15:clr>
            <a:srgbClr val="FBAE40"/>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p:cSld name="Content Slide">
    <p:spTree>
      <p:nvGrpSpPr>
        <p:cNvPr id="1" name=""/>
        <p:cNvGrpSpPr/>
        <p:nvPr/>
      </p:nvGrpSpPr>
      <p:grpSpPr>
        <a:xfrm>
          <a:off x="0" y="0"/>
          <a:ext cx="0" cy="0"/>
          <a:chOff x="0" y="0"/>
          <a:chExt cx="0" cy="0"/>
        </a:xfrm>
      </p:grpSpPr>
      <p:sp>
        <p:nvSpPr>
          <p:cNvPr id="12" name="Slide Number Placeholder"/>
          <p:cNvSpPr>
            <a:spLocks noGrp="1"/>
          </p:cNvSpPr>
          <p:nvPr>
            <p:ph type="sldNum" sz="quarter" idx="16"/>
          </p:nvPr>
        </p:nvSpPr>
        <p:spPr/>
        <p:txBody>
          <a:bodyPr/>
          <a:lstStyle/>
          <a:p>
            <a:fld id="{CDFD8C83-81C1-4276-B7A6-9AAEA0DC8ADB}" type="slidenum">
              <a:rPr lang="nl-NL" smtClean="0">
                <a:solidFill>
                  <a:srgbClr val="CC9933"/>
                </a:solidFill>
              </a:rPr>
              <a:pPr/>
              <a:t>‹nr.›</a:t>
            </a:fld>
            <a:endParaRPr lang="nl-NL" dirty="0">
              <a:solidFill>
                <a:srgbClr val="CC9933"/>
              </a:solidFill>
            </a:endParaRPr>
          </a:p>
        </p:txBody>
      </p:sp>
      <p:sp>
        <p:nvSpPr>
          <p:cNvPr id="10" name="Date Placeholder"/>
          <p:cNvSpPr>
            <a:spLocks noGrp="1"/>
          </p:cNvSpPr>
          <p:nvPr>
            <p:ph type="dt" sz="half" idx="14"/>
          </p:nvPr>
        </p:nvSpPr>
        <p:spPr/>
        <p:txBody>
          <a:bodyPr/>
          <a:lstStyle/>
          <a:p>
            <a:endParaRPr lang="nl-NL" dirty="0">
              <a:solidFill>
                <a:srgbClr val="CC9933"/>
              </a:solidFill>
            </a:endParaRPr>
          </a:p>
        </p:txBody>
      </p:sp>
      <p:sp>
        <p:nvSpPr>
          <p:cNvPr id="11" name="Footer Placeholder"/>
          <p:cNvSpPr>
            <a:spLocks noGrp="1"/>
          </p:cNvSpPr>
          <p:nvPr>
            <p:ph type="ftr" sz="quarter" idx="15"/>
          </p:nvPr>
        </p:nvSpPr>
        <p:spPr/>
        <p:txBody>
          <a:bodyPr/>
          <a:lstStyle/>
          <a:p>
            <a:endParaRPr lang="nl-NL" dirty="0">
              <a:solidFill>
                <a:srgbClr val="CC9933"/>
              </a:solidFill>
            </a:endParaRPr>
          </a:p>
        </p:txBody>
      </p:sp>
      <p:pic>
        <p:nvPicPr>
          <p:cNvPr id="4" name="Title ba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445" y="-4762"/>
            <a:ext cx="11739556" cy="919161"/>
          </a:xfrm>
          <a:prstGeom prst="rect">
            <a:avLst/>
          </a:prstGeom>
        </p:spPr>
      </p:pic>
      <p:sp>
        <p:nvSpPr>
          <p:cNvPr id="9" name="Content Placeholder"/>
          <p:cNvSpPr>
            <a:spLocks noGrp="1"/>
          </p:cNvSpPr>
          <p:nvPr>
            <p:ph sz="quarter" idx="13"/>
          </p:nvPr>
        </p:nvSpPr>
        <p:spPr>
          <a:xfrm>
            <a:off x="923925" y="1376363"/>
            <a:ext cx="10345739" cy="4554000"/>
          </a:xfrm>
          <a:prstGeom prst="rect">
            <a:avLst/>
          </a:prstGeom>
        </p:spPr>
        <p:txBody>
          <a:bodyPr lIns="93600" rIns="93600"/>
          <a:lstStyle>
            <a:lvl1pPr>
              <a:buClr>
                <a:schemeClr val="tx2"/>
              </a:buClr>
              <a:defRPr/>
            </a:lvl1pPr>
            <a:lvl2pPr>
              <a:buClr>
                <a:schemeClr val="tx2"/>
              </a:buClr>
              <a:defRPr/>
            </a:lvl2pPr>
            <a:lvl3pPr>
              <a:buClr>
                <a:schemeClr val="tx2"/>
              </a:buClr>
              <a:defRPr/>
            </a:lvl3pPr>
            <a:lvl4pPr>
              <a:buClr>
                <a:schemeClr val="tx2"/>
              </a:buClr>
              <a:defRPr sz="1200"/>
            </a:lvl4pPr>
            <a:lvl5pPr>
              <a:buClr>
                <a:schemeClr val="tx2"/>
              </a:buCl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dirty="0"/>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98990599"/>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 preserve="1">
  <p:cSld name="Title Slide (al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Bann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3525" y="1376363"/>
            <a:ext cx="6848475" cy="1828800"/>
          </a:xfrm>
          <a:prstGeom prst="rect">
            <a:avLst/>
          </a:prstGeom>
        </p:spPr>
      </p:pic>
      <p:sp>
        <p:nvSpPr>
          <p:cNvPr id="3" name="Subtitle"/>
          <p:cNvSpPr>
            <a:spLocks noGrp="1"/>
          </p:cNvSpPr>
          <p:nvPr>
            <p:ph type="subTitle" idx="1"/>
          </p:nvPr>
        </p:nvSpPr>
        <p:spPr>
          <a:xfrm>
            <a:off x="6240465" y="2921002"/>
            <a:ext cx="5489575" cy="284163"/>
          </a:xfrm>
          <a:prstGeom prst="rect">
            <a:avLst/>
          </a:prstGeom>
          <a:noFill/>
          <a:ln w="9525">
            <a:noFill/>
            <a:miter lim="800000"/>
            <a:headEnd/>
            <a:tailEnd/>
          </a:ln>
        </p:spPr>
        <p:txBody>
          <a:bodyPr vert="horz" wrap="square" lIns="93600" tIns="0" rIns="93600" bIns="0" numCol="1" anchor="t" anchorCtr="0" compatLnSpc="1">
            <a:prstTxWarp prst="textNoShape">
              <a:avLst/>
            </a:prstTxWarp>
            <a:noAutofit/>
          </a:bodyPr>
          <a:lstStyle>
            <a:lvl1pPr marL="0" indent="0" algn="l">
              <a:buNone/>
              <a:defRPr lang="en-US" sz="1050" kern="1200" dirty="0">
                <a:solidFill>
                  <a:schemeClr val="bg1"/>
                </a:solidFill>
                <a:latin typeface="Arial" pitchFamily="34" charset="0"/>
                <a:ea typeface="ヒラギノ角ゴ Pro W3" pitchFamily="-109" charset="-128"/>
                <a:cs typeface="Arial" pitchFamily="34" charset="0"/>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pPr marL="192881" lvl="0" indent="-192881" algn="l" defTabSz="257175" rtl="0" eaLnBrk="1" fontAlgn="base" hangingPunct="1">
              <a:spcBef>
                <a:spcPct val="20000"/>
              </a:spcBef>
              <a:spcAft>
                <a:spcPct val="0"/>
              </a:spcAft>
              <a:buFontTx/>
              <a:buNone/>
            </a:pPr>
            <a:r>
              <a:rPr lang="en-US" smtClean="0"/>
              <a:t>Click to edit Master subtitle style</a:t>
            </a:r>
            <a:endParaRPr lang="en-US" dirty="0"/>
          </a:p>
        </p:txBody>
      </p:sp>
      <p:sp>
        <p:nvSpPr>
          <p:cNvPr id="2" name="Title"/>
          <p:cNvSpPr>
            <a:spLocks noGrp="1"/>
          </p:cNvSpPr>
          <p:nvPr>
            <p:ph type="ctrTitle"/>
          </p:nvPr>
        </p:nvSpPr>
        <p:spPr>
          <a:xfrm>
            <a:off x="6240465" y="1376365"/>
            <a:ext cx="5489575" cy="1544637"/>
          </a:xfrm>
          <a:noFill/>
          <a:ln w="9525">
            <a:noFill/>
            <a:miter lim="800000"/>
            <a:headEnd/>
            <a:tailEnd/>
          </a:ln>
        </p:spPr>
        <p:txBody>
          <a:bodyPr vert="horz" wrap="square" lIns="72000" tIns="0" rIns="72000" bIns="0" numCol="1" anchor="ctr" anchorCtr="0" compatLnSpc="1">
            <a:prstTxWarp prst="textNoShape">
              <a:avLst/>
            </a:prstTxWarp>
            <a:normAutofit/>
          </a:bodyPr>
          <a:lstStyle>
            <a:lvl1pPr algn="l" defTabSz="257175" rtl="0" eaLnBrk="1" fontAlgn="base" hangingPunct="1">
              <a:spcBef>
                <a:spcPct val="0"/>
              </a:spcBef>
              <a:spcAft>
                <a:spcPct val="0"/>
              </a:spcAft>
              <a:defRPr lang="en-US" sz="2700" kern="1200" dirty="0">
                <a:solidFill>
                  <a:schemeClr val="bg1"/>
                </a:solidFill>
                <a:latin typeface="Arial" pitchFamily="34" charset="0"/>
                <a:ea typeface="ヒラギノ角ゴ Pro W3" pitchFamily="-109" charset="-128"/>
                <a:cs typeface="Arial" pitchFamily="34" charset="0"/>
              </a:defRPr>
            </a:lvl1pPr>
          </a:lstStyle>
          <a:p>
            <a:r>
              <a:rPr lang="en-US" smtClean="0"/>
              <a:t>Click to edit Master title style</a:t>
            </a:r>
            <a:endParaRPr lang="en-US" dirty="0"/>
          </a:p>
        </p:txBody>
      </p:sp>
      <p:pic>
        <p:nvPicPr>
          <p:cNvPr id="8" name="Sloga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56245" y="6023771"/>
            <a:ext cx="1576388" cy="776287"/>
          </a:xfrm>
          <a:prstGeom prst="rect">
            <a:avLst/>
          </a:prstGeom>
        </p:spPr>
      </p:pic>
    </p:spTree>
    <p:extLst>
      <p:ext uri="{BB962C8B-B14F-4D97-AF65-F5344CB8AC3E}">
        <p14:creationId xmlns:p14="http://schemas.microsoft.com/office/powerpoint/2010/main" val="4041272407"/>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4294967295" orient="horz" pos="144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Hoofdstukslide lichtbrons">
    <p:bg>
      <p:bgPr>
        <a:solidFill>
          <a:schemeClr val="accent5"/>
        </a:solidFill>
        <a:effectLst/>
      </p:bgPr>
    </p:bg>
    <p:spTree>
      <p:nvGrpSpPr>
        <p:cNvPr id="1" name=""/>
        <p:cNvGrpSpPr/>
        <p:nvPr/>
      </p:nvGrpSpPr>
      <p:grpSpPr>
        <a:xfrm>
          <a:off x="0" y="0"/>
          <a:ext cx="0" cy="0"/>
          <a:chOff x="0" y="0"/>
          <a:chExt cx="0" cy="0"/>
        </a:xfrm>
      </p:grpSpPr>
      <p:sp>
        <p:nvSpPr>
          <p:cNvPr id="3" name="Freeform 7"/>
          <p:cNvSpPr>
            <a:spLocks/>
          </p:cNvSpPr>
          <p:nvPr/>
        </p:nvSpPr>
        <p:spPr bwMode="auto">
          <a:xfrm>
            <a:off x="5363634" y="1476375"/>
            <a:ext cx="6860117" cy="1695450"/>
          </a:xfrm>
          <a:custGeom>
            <a:avLst/>
            <a:gdLst>
              <a:gd name="T0" fmla="*/ 2161 w 2161"/>
              <a:gd name="T1" fmla="*/ 712 h 712"/>
              <a:gd name="T2" fmla="*/ 329 w 2161"/>
              <a:gd name="T3" fmla="*/ 712 h 712"/>
              <a:gd name="T4" fmla="*/ 0 w 2161"/>
              <a:gd name="T5" fmla="*/ 392 h 712"/>
              <a:gd name="T6" fmla="*/ 0 w 2161"/>
              <a:gd name="T7" fmla="*/ 0 h 712"/>
              <a:gd name="T8" fmla="*/ 2161 w 2161"/>
              <a:gd name="T9" fmla="*/ 0 h 712"/>
              <a:gd name="T10" fmla="*/ 2161 w 2161"/>
              <a:gd name="T11" fmla="*/ 712 h 7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1" h="712">
                <a:moveTo>
                  <a:pt x="2161" y="712"/>
                </a:moveTo>
                <a:lnTo>
                  <a:pt x="329" y="712"/>
                </a:lnTo>
                <a:lnTo>
                  <a:pt x="0" y="392"/>
                </a:lnTo>
                <a:lnTo>
                  <a:pt x="0" y="0"/>
                </a:lnTo>
                <a:lnTo>
                  <a:pt x="2161" y="0"/>
                </a:lnTo>
                <a:lnTo>
                  <a:pt x="2161" y="712"/>
                </a:lnTo>
                <a:close/>
              </a:path>
            </a:pathLst>
          </a:custGeom>
          <a:solidFill>
            <a:schemeClr val="bg1"/>
          </a:solidFill>
          <a:ln w="12700">
            <a:noFill/>
            <a:prstDash val="solid"/>
            <a:round/>
            <a:headEnd/>
            <a:tailEnd/>
          </a:ln>
        </p:spPr>
        <p:txBody>
          <a:bodyPr/>
          <a:lstStyle/>
          <a:p>
            <a:endParaRPr lang="nl-NL" sz="1800"/>
          </a:p>
        </p:txBody>
      </p:sp>
      <p:sp>
        <p:nvSpPr>
          <p:cNvPr id="4" name="Rectangle 6"/>
          <p:cNvSpPr>
            <a:spLocks noChangeArrowheads="1"/>
          </p:cNvSpPr>
          <p:nvPr/>
        </p:nvSpPr>
        <p:spPr bwMode="auto">
          <a:xfrm>
            <a:off x="-2117" y="5924550"/>
            <a:ext cx="12192001" cy="933450"/>
          </a:xfrm>
          <a:prstGeom prst="rect">
            <a:avLst/>
          </a:prstGeom>
          <a:solidFill>
            <a:srgbClr val="FFFFFF">
              <a:alpha val="94901"/>
            </a:srgbClr>
          </a:solidFill>
          <a:ln w="12700">
            <a:noFill/>
            <a:miter lim="800000"/>
            <a:headEnd/>
            <a:tailEnd/>
          </a:ln>
        </p:spPr>
        <p:txBody>
          <a:bodyPr/>
          <a:lstStyle/>
          <a:p>
            <a:endParaRPr lang="nl-NL" sz="1800">
              <a:latin typeface="Calibri" pitchFamily="34" charset="0"/>
              <a:cs typeface="ヒラギノ角ゴ Pro W3"/>
            </a:endParaRPr>
          </a:p>
        </p:txBody>
      </p:sp>
      <p:pic>
        <p:nvPicPr>
          <p:cNvPr id="5" name="Picture 5" descr="02-UTI_Basisvormen_powerpoint_03.png"/>
          <p:cNvPicPr>
            <a:picLocks noChangeAspect="1"/>
          </p:cNvPicPr>
          <p:nvPr/>
        </p:nvPicPr>
        <p:blipFill>
          <a:blip r:embed="rId2" cstate="email"/>
          <a:srcRect/>
          <a:stretch>
            <a:fillRect/>
          </a:stretch>
        </p:blipFill>
        <p:spPr bwMode="auto">
          <a:xfrm>
            <a:off x="635000" y="6061075"/>
            <a:ext cx="3386667" cy="711200"/>
          </a:xfrm>
          <a:prstGeom prst="rect">
            <a:avLst/>
          </a:prstGeom>
          <a:noFill/>
          <a:ln w="9525">
            <a:noFill/>
            <a:miter lim="800000"/>
            <a:headEnd/>
            <a:tailEnd/>
          </a:ln>
        </p:spPr>
      </p:pic>
      <p:sp>
        <p:nvSpPr>
          <p:cNvPr id="20" name="Text Placeholder 18"/>
          <p:cNvSpPr>
            <a:spLocks noGrp="1"/>
          </p:cNvSpPr>
          <p:nvPr>
            <p:ph type="body" sz="quarter" idx="13"/>
          </p:nvPr>
        </p:nvSpPr>
        <p:spPr>
          <a:xfrm>
            <a:off x="6296803" y="1963618"/>
            <a:ext cx="5848351" cy="1208134"/>
          </a:xfrm>
        </p:spPr>
        <p:txBody>
          <a:bodyPr>
            <a:normAutofit/>
          </a:bodyPr>
          <a:lstStyle>
            <a:lvl1pPr>
              <a:buFontTx/>
              <a:buNone/>
              <a:defRPr sz="3200">
                <a:solidFill>
                  <a:srgbClr val="003366"/>
                </a:solidFill>
                <a:latin typeface="Arial" pitchFamily="34" charset="0"/>
                <a:cs typeface="Arial" pitchFamily="34" charset="0"/>
              </a:defRPr>
            </a:lvl1pPr>
          </a:lstStyle>
          <a:p>
            <a:pPr lvl="0"/>
            <a:r>
              <a:rPr lang="en-US" smtClean="0"/>
              <a:t>Click to edit Master text styles</a:t>
            </a:r>
          </a:p>
        </p:txBody>
      </p:sp>
      <p:sp>
        <p:nvSpPr>
          <p:cNvPr id="6" name="Slide Number Placeholder 5"/>
          <p:cNvSpPr>
            <a:spLocks noGrp="1"/>
          </p:cNvSpPr>
          <p:nvPr>
            <p:ph type="sldNum" sz="quarter" idx="14"/>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a:defRPr sz="1200">
                <a:solidFill>
                  <a:srgbClr val="CC9933"/>
                </a:solidFill>
                <a:latin typeface="Arial" pitchFamily="34" charset="0"/>
                <a:cs typeface="Arial" pitchFamily="34" charset="0"/>
              </a:defRPr>
            </a:lvl1pPr>
          </a:lstStyle>
          <a:p>
            <a:fld id="{51AA7719-AFE3-4547-AE92-90A715E93671}" type="slidenum">
              <a:rPr lang="en-US" smtClean="0"/>
              <a:t>‹nr.›</a:t>
            </a:fld>
            <a:endParaRPr lang="en-US"/>
          </a:p>
        </p:txBody>
      </p:sp>
      <p:sp>
        <p:nvSpPr>
          <p:cNvPr id="7" name="Footer Placeholder 4"/>
          <p:cNvSpPr>
            <a:spLocks noGrp="1"/>
          </p:cNvSpPr>
          <p:nvPr>
            <p:ph type="ftr" sz="quarter" idx="15"/>
          </p:nvPr>
        </p:nvSpPr>
        <p:spPr>
          <a:xfrm>
            <a:off x="4165600" y="6257926"/>
            <a:ext cx="2751667" cy="365125"/>
          </a:xfrm>
          <a:prstGeom prst="rect">
            <a:avLst/>
          </a:prstGeom>
        </p:spPr>
        <p:txBody>
          <a:bodyPr/>
          <a:lstStyle>
            <a:lvl1pPr algn="r" fontAlgn="auto">
              <a:spcBef>
                <a:spcPts val="0"/>
              </a:spcBef>
              <a:spcAft>
                <a:spcPts val="0"/>
              </a:spcAft>
              <a:defRPr sz="1200" smtClean="0">
                <a:solidFill>
                  <a:srgbClr val="CC9933"/>
                </a:solidFill>
                <a:latin typeface="Arial" pitchFamily="34" charset="0"/>
                <a:ea typeface="+mn-ea"/>
                <a:cs typeface="Arial" pitchFamily="34" charset="0"/>
              </a:defRPr>
            </a:lvl1pPr>
          </a:lstStyle>
          <a:p>
            <a:endParaRPr lang="en-US"/>
          </a:p>
        </p:txBody>
      </p:sp>
      <p:sp>
        <p:nvSpPr>
          <p:cNvPr id="8" name="Date Placeholder 3"/>
          <p:cNvSpPr>
            <a:spLocks noGrp="1"/>
          </p:cNvSpPr>
          <p:nvPr>
            <p:ph type="dt" sz="half" idx="16"/>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a:defRPr sz="1200">
                <a:solidFill>
                  <a:srgbClr val="CC9933"/>
                </a:solidFill>
                <a:latin typeface="Arial" pitchFamily="34" charset="0"/>
                <a:cs typeface="Arial" pitchFamily="34" charset="0"/>
              </a:defRPr>
            </a:lvl1pPr>
          </a:lstStyle>
          <a:p>
            <a:fld id="{807FF157-3563-465D-9FE7-71F957E782A7}" type="datetimeFigureOut">
              <a:rPr lang="en-US" smtClean="0"/>
              <a:t>11/7/2016</a:t>
            </a:fld>
            <a:endParaRPr lang="en-US"/>
          </a:p>
        </p:txBody>
      </p:sp>
    </p:spTree>
    <p:extLst>
      <p:ext uri="{BB962C8B-B14F-4D97-AF65-F5344CB8AC3E}">
        <p14:creationId xmlns:p14="http://schemas.microsoft.com/office/powerpoint/2010/main" val="86674207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p:cSld name="Chapt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cNvSpPr>
            <a:spLocks noGrp="1"/>
          </p:cNvSpPr>
          <p:nvPr>
            <p:ph type="ctrTitle"/>
          </p:nvPr>
        </p:nvSpPr>
        <p:spPr>
          <a:xfrm>
            <a:off x="6264276" y="1410513"/>
            <a:ext cx="5465763" cy="1510489"/>
          </a:xfrm>
          <a:noFill/>
          <a:ln w="9525">
            <a:noFill/>
            <a:miter lim="800000"/>
            <a:headEnd/>
            <a:tailEnd/>
          </a:ln>
        </p:spPr>
        <p:txBody>
          <a:bodyPr vert="horz" wrap="square" lIns="72000" tIns="0" rIns="72000" bIns="0" numCol="1" anchor="ctr" anchorCtr="0" compatLnSpc="1">
            <a:prstTxWarp prst="textNoShape">
              <a:avLst/>
            </a:prstTxWarp>
            <a:normAutofit/>
          </a:bodyPr>
          <a:lstStyle>
            <a:lvl1pPr algn="l" defTabSz="257175" rtl="0" eaLnBrk="1" fontAlgn="base" hangingPunct="1">
              <a:spcBef>
                <a:spcPct val="0"/>
              </a:spcBef>
              <a:spcAft>
                <a:spcPct val="0"/>
              </a:spcAft>
              <a:defRPr lang="en-US" sz="2400" kern="1200" dirty="0">
                <a:solidFill>
                  <a:schemeClr val="tx2"/>
                </a:solidFill>
                <a:latin typeface="Arial" pitchFamily="34" charset="0"/>
                <a:ea typeface="ヒラギノ角ゴ Pro W3" pitchFamily="-109" charset="-128"/>
                <a:cs typeface="Arial"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150866186"/>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4294967295" orient="horz" pos="1444">
          <p15:clr>
            <a:srgbClr val="FBAE40"/>
          </p15:clr>
        </p15:guide>
      </p15:sldGuideLst>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p:cSld name="Picture">
    <p:spTree>
      <p:nvGrpSpPr>
        <p:cNvPr id="1" name=""/>
        <p:cNvGrpSpPr/>
        <p:nvPr/>
      </p:nvGrpSpPr>
      <p:grpSpPr>
        <a:xfrm>
          <a:off x="0" y="0"/>
          <a:ext cx="0" cy="0"/>
          <a:chOff x="0" y="0"/>
          <a:chExt cx="0" cy="0"/>
        </a:xfrm>
      </p:grpSpPr>
      <p:pic>
        <p:nvPicPr>
          <p:cNvPr id="9" name="Title ba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445" y="-4762"/>
            <a:ext cx="11739556" cy="919161"/>
          </a:xfrm>
          <a:prstGeom prst="rect">
            <a:avLst/>
          </a:prstGeom>
        </p:spPr>
      </p:pic>
      <p:sp>
        <p:nvSpPr>
          <p:cNvPr id="13" name="Slide Number Placeholder"/>
          <p:cNvSpPr>
            <a:spLocks noGrp="1"/>
          </p:cNvSpPr>
          <p:nvPr>
            <p:ph type="sldNum" sz="quarter" idx="16"/>
          </p:nvPr>
        </p:nvSpPr>
        <p:spPr/>
        <p:txBody>
          <a:bodyPr/>
          <a:lstStyle/>
          <a:p>
            <a:fld id="{CDFD8C83-81C1-4276-B7A6-9AAEA0DC8ADB}" type="slidenum">
              <a:rPr lang="nl-NL" smtClean="0">
                <a:solidFill>
                  <a:srgbClr val="CC9933"/>
                </a:solidFill>
              </a:rPr>
              <a:pPr/>
              <a:t>‹nr.›</a:t>
            </a:fld>
            <a:endParaRPr lang="nl-NL">
              <a:solidFill>
                <a:srgbClr val="CC9933"/>
              </a:solidFill>
            </a:endParaRPr>
          </a:p>
        </p:txBody>
      </p:sp>
      <p:sp>
        <p:nvSpPr>
          <p:cNvPr id="11" name="Date Placeholder"/>
          <p:cNvSpPr>
            <a:spLocks noGrp="1"/>
          </p:cNvSpPr>
          <p:nvPr>
            <p:ph type="dt" sz="half" idx="14"/>
          </p:nvPr>
        </p:nvSpPr>
        <p:spPr/>
        <p:txBody>
          <a:bodyPr/>
          <a:lstStyle/>
          <a:p>
            <a:endParaRPr lang="nl-NL" dirty="0">
              <a:solidFill>
                <a:srgbClr val="CC9933"/>
              </a:solidFill>
            </a:endParaRPr>
          </a:p>
        </p:txBody>
      </p:sp>
      <p:sp>
        <p:nvSpPr>
          <p:cNvPr id="12" name="Footer Placeholder"/>
          <p:cNvSpPr>
            <a:spLocks noGrp="1"/>
          </p:cNvSpPr>
          <p:nvPr>
            <p:ph type="ftr" sz="quarter" idx="15"/>
          </p:nvPr>
        </p:nvSpPr>
        <p:spPr/>
        <p:txBody>
          <a:bodyPr/>
          <a:lstStyle/>
          <a:p>
            <a:endParaRPr lang="nl-NL" dirty="0">
              <a:solidFill>
                <a:srgbClr val="CC9933"/>
              </a:solidFill>
            </a:endParaRPr>
          </a:p>
        </p:txBody>
      </p:sp>
      <p:sp>
        <p:nvSpPr>
          <p:cNvPr id="2" name="Title"/>
          <p:cNvSpPr>
            <a:spLocks noGrp="1"/>
          </p:cNvSpPr>
          <p:nvPr>
            <p:ph type="title"/>
          </p:nvPr>
        </p:nvSpPr>
        <p:spPr/>
        <p:txBody>
          <a:bodyPr lIns="72000"/>
          <a:lstStyle/>
          <a:p>
            <a:r>
              <a:rPr lang="en-US" smtClean="0"/>
              <a:t>Click to edit Master title style</a:t>
            </a:r>
            <a:endParaRPr lang="nl-NL" dirty="0"/>
          </a:p>
        </p:txBody>
      </p:sp>
      <p:sp>
        <p:nvSpPr>
          <p:cNvPr id="8" name="Picture Placeholder"/>
          <p:cNvSpPr>
            <a:spLocks noGrp="1"/>
          </p:cNvSpPr>
          <p:nvPr>
            <p:ph type="pic" sz="quarter" idx="17"/>
          </p:nvPr>
        </p:nvSpPr>
        <p:spPr>
          <a:xfrm>
            <a:off x="-8707" y="0"/>
            <a:ext cx="12200708" cy="5931928"/>
          </a:xfrm>
          <a:custGeom>
            <a:avLst/>
            <a:gdLst>
              <a:gd name="connsiteX0" fmla="*/ 0 w 12192000"/>
              <a:gd name="connsiteY0" fmla="*/ 0 h 5029200"/>
              <a:gd name="connsiteX1" fmla="*/ 12192000 w 12192000"/>
              <a:gd name="connsiteY1" fmla="*/ 0 h 5029200"/>
              <a:gd name="connsiteX2" fmla="*/ 12192000 w 12192000"/>
              <a:gd name="connsiteY2" fmla="*/ 5029200 h 5029200"/>
              <a:gd name="connsiteX3" fmla="*/ 0 w 12192000"/>
              <a:gd name="connsiteY3" fmla="*/ 5029200 h 5029200"/>
              <a:gd name="connsiteX4" fmla="*/ 0 w 12192000"/>
              <a:gd name="connsiteY4" fmla="*/ 0 h 5029200"/>
              <a:gd name="connsiteX0" fmla="*/ 0 w 12192000"/>
              <a:gd name="connsiteY0" fmla="*/ 2666 h 5031866"/>
              <a:gd name="connsiteX1" fmla="*/ 919732 w 12192000"/>
              <a:gd name="connsiteY1" fmla="*/ 0 h 5031866"/>
              <a:gd name="connsiteX2" fmla="*/ 12192000 w 12192000"/>
              <a:gd name="connsiteY2" fmla="*/ 2666 h 5031866"/>
              <a:gd name="connsiteX3" fmla="*/ 12192000 w 12192000"/>
              <a:gd name="connsiteY3" fmla="*/ 5031866 h 5031866"/>
              <a:gd name="connsiteX4" fmla="*/ 0 w 12192000"/>
              <a:gd name="connsiteY4" fmla="*/ 5031866 h 5031866"/>
              <a:gd name="connsiteX5" fmla="*/ 0 w 12192000"/>
              <a:gd name="connsiteY5" fmla="*/ 2666 h 5031866"/>
              <a:gd name="connsiteX0" fmla="*/ 0 w 12192000"/>
              <a:gd name="connsiteY0" fmla="*/ 2666 h 5031866"/>
              <a:gd name="connsiteX1" fmla="*/ 463865 w 12192000"/>
              <a:gd name="connsiteY1" fmla="*/ 2666 h 5031866"/>
              <a:gd name="connsiteX2" fmla="*/ 919732 w 12192000"/>
              <a:gd name="connsiteY2" fmla="*/ 0 h 5031866"/>
              <a:gd name="connsiteX3" fmla="*/ 12192000 w 12192000"/>
              <a:gd name="connsiteY3" fmla="*/ 2666 h 5031866"/>
              <a:gd name="connsiteX4" fmla="*/ 12192000 w 12192000"/>
              <a:gd name="connsiteY4" fmla="*/ 5031866 h 5031866"/>
              <a:gd name="connsiteX5" fmla="*/ 0 w 12192000"/>
              <a:gd name="connsiteY5" fmla="*/ 5031866 h 5031866"/>
              <a:gd name="connsiteX6" fmla="*/ 0 w 12192000"/>
              <a:gd name="connsiteY6" fmla="*/ 2666 h 5031866"/>
              <a:gd name="connsiteX0" fmla="*/ 0 w 12192000"/>
              <a:gd name="connsiteY0" fmla="*/ 0 h 5946266"/>
              <a:gd name="connsiteX1" fmla="*/ 463865 w 12192000"/>
              <a:gd name="connsiteY1" fmla="*/ 917066 h 5946266"/>
              <a:gd name="connsiteX2" fmla="*/ 919732 w 12192000"/>
              <a:gd name="connsiteY2" fmla="*/ 914400 h 5946266"/>
              <a:gd name="connsiteX3" fmla="*/ 12192000 w 12192000"/>
              <a:gd name="connsiteY3" fmla="*/ 917066 h 5946266"/>
              <a:gd name="connsiteX4" fmla="*/ 12192000 w 12192000"/>
              <a:gd name="connsiteY4" fmla="*/ 5946266 h 5946266"/>
              <a:gd name="connsiteX5" fmla="*/ 0 w 12192000"/>
              <a:gd name="connsiteY5" fmla="*/ 5946266 h 5946266"/>
              <a:gd name="connsiteX6" fmla="*/ 0 w 12192000"/>
              <a:gd name="connsiteY6" fmla="*/ 0 h 5946266"/>
              <a:gd name="connsiteX0" fmla="*/ 0 w 12192000"/>
              <a:gd name="connsiteY0" fmla="*/ 0 h 5946266"/>
              <a:gd name="connsiteX1" fmla="*/ 205273 w 12192000"/>
              <a:gd name="connsiteY1" fmla="*/ 407881 h 5946266"/>
              <a:gd name="connsiteX2" fmla="*/ 463865 w 12192000"/>
              <a:gd name="connsiteY2" fmla="*/ 917066 h 5946266"/>
              <a:gd name="connsiteX3" fmla="*/ 919732 w 12192000"/>
              <a:gd name="connsiteY3" fmla="*/ 914400 h 5946266"/>
              <a:gd name="connsiteX4" fmla="*/ 12192000 w 12192000"/>
              <a:gd name="connsiteY4" fmla="*/ 917066 h 5946266"/>
              <a:gd name="connsiteX5" fmla="*/ 12192000 w 12192000"/>
              <a:gd name="connsiteY5" fmla="*/ 5946266 h 5946266"/>
              <a:gd name="connsiteX6" fmla="*/ 0 w 12192000"/>
              <a:gd name="connsiteY6" fmla="*/ 5946266 h 5946266"/>
              <a:gd name="connsiteX7" fmla="*/ 0 w 12192000"/>
              <a:gd name="connsiteY7" fmla="*/ 0 h 5946266"/>
              <a:gd name="connsiteX0" fmla="*/ 0 w 12192000"/>
              <a:gd name="connsiteY0" fmla="*/ 0 h 5946266"/>
              <a:gd name="connsiteX1" fmla="*/ 463864 w 12192000"/>
              <a:gd name="connsiteY1" fmla="*/ 0 h 5946266"/>
              <a:gd name="connsiteX2" fmla="*/ 463865 w 12192000"/>
              <a:gd name="connsiteY2" fmla="*/ 917066 h 5946266"/>
              <a:gd name="connsiteX3" fmla="*/ 919732 w 12192000"/>
              <a:gd name="connsiteY3" fmla="*/ 914400 h 5946266"/>
              <a:gd name="connsiteX4" fmla="*/ 12192000 w 12192000"/>
              <a:gd name="connsiteY4" fmla="*/ 917066 h 5946266"/>
              <a:gd name="connsiteX5" fmla="*/ 12192000 w 12192000"/>
              <a:gd name="connsiteY5" fmla="*/ 5946266 h 5946266"/>
              <a:gd name="connsiteX6" fmla="*/ 0 w 12192000"/>
              <a:gd name="connsiteY6" fmla="*/ 5946266 h 5946266"/>
              <a:gd name="connsiteX7" fmla="*/ 0 w 12192000"/>
              <a:gd name="connsiteY7" fmla="*/ 0 h 5946266"/>
              <a:gd name="connsiteX0" fmla="*/ 0 w 12192000"/>
              <a:gd name="connsiteY0" fmla="*/ 0 h 5946266"/>
              <a:gd name="connsiteX1" fmla="*/ 463864 w 12192000"/>
              <a:gd name="connsiteY1" fmla="*/ 0 h 5946266"/>
              <a:gd name="connsiteX2" fmla="*/ 463865 w 12192000"/>
              <a:gd name="connsiteY2" fmla="*/ 463865 h 5946266"/>
              <a:gd name="connsiteX3" fmla="*/ 919732 w 12192000"/>
              <a:gd name="connsiteY3" fmla="*/ 914400 h 5946266"/>
              <a:gd name="connsiteX4" fmla="*/ 12192000 w 12192000"/>
              <a:gd name="connsiteY4" fmla="*/ 917066 h 5946266"/>
              <a:gd name="connsiteX5" fmla="*/ 12192000 w 12192000"/>
              <a:gd name="connsiteY5" fmla="*/ 5946266 h 5946266"/>
              <a:gd name="connsiteX6" fmla="*/ 0 w 12192000"/>
              <a:gd name="connsiteY6" fmla="*/ 5946266 h 5946266"/>
              <a:gd name="connsiteX7" fmla="*/ 0 w 12192000"/>
              <a:gd name="connsiteY7" fmla="*/ 0 h 5946266"/>
              <a:gd name="connsiteX0" fmla="*/ 0 w 12192000"/>
              <a:gd name="connsiteY0" fmla="*/ 0 h 5946266"/>
              <a:gd name="connsiteX1" fmla="*/ 463864 w 12192000"/>
              <a:gd name="connsiteY1" fmla="*/ 0 h 5946266"/>
              <a:gd name="connsiteX2" fmla="*/ 459708 w 12192000"/>
              <a:gd name="connsiteY2" fmla="*/ 468021 h 5946266"/>
              <a:gd name="connsiteX3" fmla="*/ 919732 w 12192000"/>
              <a:gd name="connsiteY3" fmla="*/ 914400 h 5946266"/>
              <a:gd name="connsiteX4" fmla="*/ 12192000 w 12192000"/>
              <a:gd name="connsiteY4" fmla="*/ 917066 h 5946266"/>
              <a:gd name="connsiteX5" fmla="*/ 12192000 w 12192000"/>
              <a:gd name="connsiteY5" fmla="*/ 5946266 h 5946266"/>
              <a:gd name="connsiteX6" fmla="*/ 0 w 12192000"/>
              <a:gd name="connsiteY6" fmla="*/ 5946266 h 5946266"/>
              <a:gd name="connsiteX7" fmla="*/ 0 w 12192000"/>
              <a:gd name="connsiteY7" fmla="*/ 0 h 5946266"/>
              <a:gd name="connsiteX0" fmla="*/ 0 w 12192000"/>
              <a:gd name="connsiteY0" fmla="*/ 0 h 5946266"/>
              <a:gd name="connsiteX1" fmla="*/ 463864 w 12192000"/>
              <a:gd name="connsiteY1" fmla="*/ 0 h 5946266"/>
              <a:gd name="connsiteX2" fmla="*/ 459708 w 12192000"/>
              <a:gd name="connsiteY2" fmla="*/ 455552 h 5946266"/>
              <a:gd name="connsiteX3" fmla="*/ 919732 w 12192000"/>
              <a:gd name="connsiteY3" fmla="*/ 914400 h 5946266"/>
              <a:gd name="connsiteX4" fmla="*/ 12192000 w 12192000"/>
              <a:gd name="connsiteY4" fmla="*/ 917066 h 5946266"/>
              <a:gd name="connsiteX5" fmla="*/ 12192000 w 12192000"/>
              <a:gd name="connsiteY5" fmla="*/ 5946266 h 5946266"/>
              <a:gd name="connsiteX6" fmla="*/ 0 w 12192000"/>
              <a:gd name="connsiteY6" fmla="*/ 5946266 h 5946266"/>
              <a:gd name="connsiteX7" fmla="*/ 0 w 12192000"/>
              <a:gd name="connsiteY7" fmla="*/ 0 h 5946266"/>
              <a:gd name="connsiteX0" fmla="*/ 0 w 12192000"/>
              <a:gd name="connsiteY0" fmla="*/ 0 h 5946266"/>
              <a:gd name="connsiteX1" fmla="*/ 463864 w 12192000"/>
              <a:gd name="connsiteY1" fmla="*/ 0 h 5946266"/>
              <a:gd name="connsiteX2" fmla="*/ 459708 w 12192000"/>
              <a:gd name="connsiteY2" fmla="*/ 455552 h 5946266"/>
              <a:gd name="connsiteX3" fmla="*/ 919732 w 12192000"/>
              <a:gd name="connsiteY3" fmla="*/ 914400 h 5946266"/>
              <a:gd name="connsiteX4" fmla="*/ 12192000 w 12192000"/>
              <a:gd name="connsiteY4" fmla="*/ 917066 h 5946266"/>
              <a:gd name="connsiteX5" fmla="*/ 12192000 w 12192000"/>
              <a:gd name="connsiteY5" fmla="*/ 5946266 h 5946266"/>
              <a:gd name="connsiteX6" fmla="*/ 0 w 12192000"/>
              <a:gd name="connsiteY6" fmla="*/ 5946266 h 5946266"/>
              <a:gd name="connsiteX7" fmla="*/ 0 w 12192000"/>
              <a:gd name="connsiteY7" fmla="*/ 0 h 5946266"/>
              <a:gd name="connsiteX0" fmla="*/ 0 w 12192000"/>
              <a:gd name="connsiteY0" fmla="*/ 0 h 5946266"/>
              <a:gd name="connsiteX1" fmla="*/ 463864 w 12192000"/>
              <a:gd name="connsiteY1" fmla="*/ 0 h 5946266"/>
              <a:gd name="connsiteX2" fmla="*/ 459708 w 12192000"/>
              <a:gd name="connsiteY2" fmla="*/ 455552 h 5946266"/>
              <a:gd name="connsiteX3" fmla="*/ 919732 w 12192000"/>
              <a:gd name="connsiteY3" fmla="*/ 914400 h 5946266"/>
              <a:gd name="connsiteX4" fmla="*/ 12192000 w 12192000"/>
              <a:gd name="connsiteY4" fmla="*/ 917066 h 5946266"/>
              <a:gd name="connsiteX5" fmla="*/ 12192000 w 12192000"/>
              <a:gd name="connsiteY5" fmla="*/ 5946266 h 5946266"/>
              <a:gd name="connsiteX6" fmla="*/ 0 w 12192000"/>
              <a:gd name="connsiteY6" fmla="*/ 5946266 h 5946266"/>
              <a:gd name="connsiteX7" fmla="*/ 0 w 12192000"/>
              <a:gd name="connsiteY7" fmla="*/ 0 h 5946266"/>
              <a:gd name="connsiteX0" fmla="*/ 0 w 12192000"/>
              <a:gd name="connsiteY0" fmla="*/ 0 h 5946266"/>
              <a:gd name="connsiteX1" fmla="*/ 463864 w 12192000"/>
              <a:gd name="connsiteY1" fmla="*/ 0 h 5946266"/>
              <a:gd name="connsiteX2" fmla="*/ 463864 w 12192000"/>
              <a:gd name="connsiteY2" fmla="*/ 472177 h 5946266"/>
              <a:gd name="connsiteX3" fmla="*/ 919732 w 12192000"/>
              <a:gd name="connsiteY3" fmla="*/ 914400 h 5946266"/>
              <a:gd name="connsiteX4" fmla="*/ 12192000 w 12192000"/>
              <a:gd name="connsiteY4" fmla="*/ 917066 h 5946266"/>
              <a:gd name="connsiteX5" fmla="*/ 12192000 w 12192000"/>
              <a:gd name="connsiteY5" fmla="*/ 5946266 h 5946266"/>
              <a:gd name="connsiteX6" fmla="*/ 0 w 12192000"/>
              <a:gd name="connsiteY6" fmla="*/ 5946266 h 5946266"/>
              <a:gd name="connsiteX7" fmla="*/ 0 w 12192000"/>
              <a:gd name="connsiteY7" fmla="*/ 0 h 5946266"/>
              <a:gd name="connsiteX0" fmla="*/ 0 w 12192000"/>
              <a:gd name="connsiteY0" fmla="*/ 0 h 5946266"/>
              <a:gd name="connsiteX1" fmla="*/ 463864 w 12192000"/>
              <a:gd name="connsiteY1" fmla="*/ 0 h 5946266"/>
              <a:gd name="connsiteX2" fmla="*/ 463864 w 12192000"/>
              <a:gd name="connsiteY2" fmla="*/ 459708 h 5946266"/>
              <a:gd name="connsiteX3" fmla="*/ 919732 w 12192000"/>
              <a:gd name="connsiteY3" fmla="*/ 914400 h 5946266"/>
              <a:gd name="connsiteX4" fmla="*/ 12192000 w 12192000"/>
              <a:gd name="connsiteY4" fmla="*/ 917066 h 5946266"/>
              <a:gd name="connsiteX5" fmla="*/ 12192000 w 12192000"/>
              <a:gd name="connsiteY5" fmla="*/ 5946266 h 5946266"/>
              <a:gd name="connsiteX6" fmla="*/ 0 w 12192000"/>
              <a:gd name="connsiteY6" fmla="*/ 5946266 h 5946266"/>
              <a:gd name="connsiteX7" fmla="*/ 0 w 12192000"/>
              <a:gd name="connsiteY7" fmla="*/ 0 h 5946266"/>
              <a:gd name="connsiteX0" fmla="*/ 0 w 12192000"/>
              <a:gd name="connsiteY0" fmla="*/ 0 h 5946266"/>
              <a:gd name="connsiteX1" fmla="*/ 463864 w 12192000"/>
              <a:gd name="connsiteY1" fmla="*/ 0 h 5946266"/>
              <a:gd name="connsiteX2" fmla="*/ 459708 w 12192000"/>
              <a:gd name="connsiteY2" fmla="*/ 447239 h 5946266"/>
              <a:gd name="connsiteX3" fmla="*/ 919732 w 12192000"/>
              <a:gd name="connsiteY3" fmla="*/ 914400 h 5946266"/>
              <a:gd name="connsiteX4" fmla="*/ 12192000 w 12192000"/>
              <a:gd name="connsiteY4" fmla="*/ 917066 h 5946266"/>
              <a:gd name="connsiteX5" fmla="*/ 12192000 w 12192000"/>
              <a:gd name="connsiteY5" fmla="*/ 5946266 h 5946266"/>
              <a:gd name="connsiteX6" fmla="*/ 0 w 12192000"/>
              <a:gd name="connsiteY6" fmla="*/ 5946266 h 5946266"/>
              <a:gd name="connsiteX7" fmla="*/ 0 w 12192000"/>
              <a:gd name="connsiteY7" fmla="*/ 0 h 5946266"/>
              <a:gd name="connsiteX0" fmla="*/ 0 w 12192000"/>
              <a:gd name="connsiteY0" fmla="*/ 0 h 5946266"/>
              <a:gd name="connsiteX1" fmla="*/ 463864 w 12192000"/>
              <a:gd name="connsiteY1" fmla="*/ 0 h 5946266"/>
              <a:gd name="connsiteX2" fmla="*/ 468021 w 12192000"/>
              <a:gd name="connsiteY2" fmla="*/ 447239 h 5946266"/>
              <a:gd name="connsiteX3" fmla="*/ 919732 w 12192000"/>
              <a:gd name="connsiteY3" fmla="*/ 914400 h 5946266"/>
              <a:gd name="connsiteX4" fmla="*/ 12192000 w 12192000"/>
              <a:gd name="connsiteY4" fmla="*/ 917066 h 5946266"/>
              <a:gd name="connsiteX5" fmla="*/ 12192000 w 12192000"/>
              <a:gd name="connsiteY5" fmla="*/ 5946266 h 5946266"/>
              <a:gd name="connsiteX6" fmla="*/ 0 w 12192000"/>
              <a:gd name="connsiteY6" fmla="*/ 5946266 h 5946266"/>
              <a:gd name="connsiteX7" fmla="*/ 0 w 12192000"/>
              <a:gd name="connsiteY7" fmla="*/ 0 h 5946266"/>
              <a:gd name="connsiteX0" fmla="*/ 0 w 12192000"/>
              <a:gd name="connsiteY0" fmla="*/ 0 h 5946266"/>
              <a:gd name="connsiteX1" fmla="*/ 463864 w 12192000"/>
              <a:gd name="connsiteY1" fmla="*/ 0 h 5946266"/>
              <a:gd name="connsiteX2" fmla="*/ 463864 w 12192000"/>
              <a:gd name="connsiteY2" fmla="*/ 443083 h 5946266"/>
              <a:gd name="connsiteX3" fmla="*/ 919732 w 12192000"/>
              <a:gd name="connsiteY3" fmla="*/ 914400 h 5946266"/>
              <a:gd name="connsiteX4" fmla="*/ 12192000 w 12192000"/>
              <a:gd name="connsiteY4" fmla="*/ 917066 h 5946266"/>
              <a:gd name="connsiteX5" fmla="*/ 12192000 w 12192000"/>
              <a:gd name="connsiteY5" fmla="*/ 5946266 h 5946266"/>
              <a:gd name="connsiteX6" fmla="*/ 0 w 12192000"/>
              <a:gd name="connsiteY6" fmla="*/ 5946266 h 5946266"/>
              <a:gd name="connsiteX7" fmla="*/ 0 w 12192000"/>
              <a:gd name="connsiteY7" fmla="*/ 0 h 5946266"/>
              <a:gd name="connsiteX0" fmla="*/ 0 w 12208626"/>
              <a:gd name="connsiteY0" fmla="*/ 0 h 5946266"/>
              <a:gd name="connsiteX1" fmla="*/ 463864 w 12208626"/>
              <a:gd name="connsiteY1" fmla="*/ 0 h 5946266"/>
              <a:gd name="connsiteX2" fmla="*/ 463864 w 12208626"/>
              <a:gd name="connsiteY2" fmla="*/ 443083 h 5946266"/>
              <a:gd name="connsiteX3" fmla="*/ 919732 w 12208626"/>
              <a:gd name="connsiteY3" fmla="*/ 914400 h 5946266"/>
              <a:gd name="connsiteX4" fmla="*/ 12208626 w 12208626"/>
              <a:gd name="connsiteY4" fmla="*/ 921223 h 5946266"/>
              <a:gd name="connsiteX5" fmla="*/ 12192000 w 12208626"/>
              <a:gd name="connsiteY5" fmla="*/ 5946266 h 5946266"/>
              <a:gd name="connsiteX6" fmla="*/ 0 w 12208626"/>
              <a:gd name="connsiteY6" fmla="*/ 5946266 h 5946266"/>
              <a:gd name="connsiteX7" fmla="*/ 0 w 12208626"/>
              <a:gd name="connsiteY7" fmla="*/ 0 h 5946266"/>
              <a:gd name="connsiteX0" fmla="*/ 0 w 12208626"/>
              <a:gd name="connsiteY0" fmla="*/ 0 h 5946266"/>
              <a:gd name="connsiteX1" fmla="*/ 463864 w 12208626"/>
              <a:gd name="connsiteY1" fmla="*/ 0 h 5946266"/>
              <a:gd name="connsiteX2" fmla="*/ 463864 w 12208626"/>
              <a:gd name="connsiteY2" fmla="*/ 443083 h 5946266"/>
              <a:gd name="connsiteX3" fmla="*/ 919732 w 12208626"/>
              <a:gd name="connsiteY3" fmla="*/ 914400 h 5946266"/>
              <a:gd name="connsiteX4" fmla="*/ 12208626 w 12208626"/>
              <a:gd name="connsiteY4" fmla="*/ 912911 h 5946266"/>
              <a:gd name="connsiteX5" fmla="*/ 12192000 w 12208626"/>
              <a:gd name="connsiteY5" fmla="*/ 5946266 h 5946266"/>
              <a:gd name="connsiteX6" fmla="*/ 0 w 12208626"/>
              <a:gd name="connsiteY6" fmla="*/ 5946266 h 5946266"/>
              <a:gd name="connsiteX7" fmla="*/ 0 w 12208626"/>
              <a:gd name="connsiteY7" fmla="*/ 0 h 5946266"/>
              <a:gd name="connsiteX0" fmla="*/ 0 w 12208626"/>
              <a:gd name="connsiteY0" fmla="*/ 0 h 5946266"/>
              <a:gd name="connsiteX1" fmla="*/ 463864 w 12208626"/>
              <a:gd name="connsiteY1" fmla="*/ 0 h 5946266"/>
              <a:gd name="connsiteX2" fmla="*/ 463864 w 12208626"/>
              <a:gd name="connsiteY2" fmla="*/ 443083 h 5946266"/>
              <a:gd name="connsiteX3" fmla="*/ 919732 w 12208626"/>
              <a:gd name="connsiteY3" fmla="*/ 914400 h 5946266"/>
              <a:gd name="connsiteX4" fmla="*/ 12208626 w 12208626"/>
              <a:gd name="connsiteY4" fmla="*/ 912911 h 5946266"/>
              <a:gd name="connsiteX5" fmla="*/ 12192000 w 12208626"/>
              <a:gd name="connsiteY5" fmla="*/ 5946266 h 5946266"/>
              <a:gd name="connsiteX6" fmla="*/ 0 w 12208626"/>
              <a:gd name="connsiteY6" fmla="*/ 5946266 h 5946266"/>
              <a:gd name="connsiteX7" fmla="*/ 0 w 12208626"/>
              <a:gd name="connsiteY7" fmla="*/ 0 h 5946266"/>
              <a:gd name="connsiteX0" fmla="*/ 0 w 12208626"/>
              <a:gd name="connsiteY0" fmla="*/ 0 h 5946266"/>
              <a:gd name="connsiteX1" fmla="*/ 463864 w 12208626"/>
              <a:gd name="connsiteY1" fmla="*/ 0 h 5946266"/>
              <a:gd name="connsiteX2" fmla="*/ 463864 w 12208626"/>
              <a:gd name="connsiteY2" fmla="*/ 440004 h 5946266"/>
              <a:gd name="connsiteX3" fmla="*/ 919732 w 12208626"/>
              <a:gd name="connsiteY3" fmla="*/ 914400 h 5946266"/>
              <a:gd name="connsiteX4" fmla="*/ 12208626 w 12208626"/>
              <a:gd name="connsiteY4" fmla="*/ 912911 h 5946266"/>
              <a:gd name="connsiteX5" fmla="*/ 12192000 w 12208626"/>
              <a:gd name="connsiteY5" fmla="*/ 5946266 h 5946266"/>
              <a:gd name="connsiteX6" fmla="*/ 0 w 12208626"/>
              <a:gd name="connsiteY6" fmla="*/ 5946266 h 5946266"/>
              <a:gd name="connsiteX7" fmla="*/ 0 w 12208626"/>
              <a:gd name="connsiteY7" fmla="*/ 0 h 5946266"/>
              <a:gd name="connsiteX0" fmla="*/ 0 w 12208626"/>
              <a:gd name="connsiteY0" fmla="*/ 0 h 5946266"/>
              <a:gd name="connsiteX1" fmla="*/ 463864 w 12208626"/>
              <a:gd name="connsiteY1" fmla="*/ 0 h 5946266"/>
              <a:gd name="connsiteX2" fmla="*/ 463864 w 12208626"/>
              <a:gd name="connsiteY2" fmla="*/ 443083 h 5946266"/>
              <a:gd name="connsiteX3" fmla="*/ 919732 w 12208626"/>
              <a:gd name="connsiteY3" fmla="*/ 914400 h 5946266"/>
              <a:gd name="connsiteX4" fmla="*/ 12208626 w 12208626"/>
              <a:gd name="connsiteY4" fmla="*/ 912911 h 5946266"/>
              <a:gd name="connsiteX5" fmla="*/ 12192000 w 12208626"/>
              <a:gd name="connsiteY5" fmla="*/ 5946266 h 5946266"/>
              <a:gd name="connsiteX6" fmla="*/ 0 w 12208626"/>
              <a:gd name="connsiteY6" fmla="*/ 5946266 h 5946266"/>
              <a:gd name="connsiteX7" fmla="*/ 0 w 12208626"/>
              <a:gd name="connsiteY7" fmla="*/ 0 h 5946266"/>
              <a:gd name="connsiteX0" fmla="*/ 0 w 12208626"/>
              <a:gd name="connsiteY0" fmla="*/ 0 h 5946266"/>
              <a:gd name="connsiteX1" fmla="*/ 463864 w 12208626"/>
              <a:gd name="connsiteY1" fmla="*/ 0 h 5946266"/>
              <a:gd name="connsiteX2" fmla="*/ 463864 w 12208626"/>
              <a:gd name="connsiteY2" fmla="*/ 443083 h 5946266"/>
              <a:gd name="connsiteX3" fmla="*/ 916653 w 12208626"/>
              <a:gd name="connsiteY3" fmla="*/ 908243 h 5946266"/>
              <a:gd name="connsiteX4" fmla="*/ 12208626 w 12208626"/>
              <a:gd name="connsiteY4" fmla="*/ 912911 h 5946266"/>
              <a:gd name="connsiteX5" fmla="*/ 12192000 w 12208626"/>
              <a:gd name="connsiteY5" fmla="*/ 5946266 h 5946266"/>
              <a:gd name="connsiteX6" fmla="*/ 0 w 12208626"/>
              <a:gd name="connsiteY6" fmla="*/ 5946266 h 5946266"/>
              <a:gd name="connsiteX7" fmla="*/ 0 w 12208626"/>
              <a:gd name="connsiteY7" fmla="*/ 0 h 5946266"/>
              <a:gd name="connsiteX0" fmla="*/ 0 w 12208626"/>
              <a:gd name="connsiteY0" fmla="*/ 0 h 5946266"/>
              <a:gd name="connsiteX1" fmla="*/ 463864 w 12208626"/>
              <a:gd name="connsiteY1" fmla="*/ 0 h 5946266"/>
              <a:gd name="connsiteX2" fmla="*/ 463864 w 12208626"/>
              <a:gd name="connsiteY2" fmla="*/ 443083 h 5946266"/>
              <a:gd name="connsiteX3" fmla="*/ 916653 w 12208626"/>
              <a:gd name="connsiteY3" fmla="*/ 908243 h 5946266"/>
              <a:gd name="connsiteX4" fmla="*/ 12208626 w 12208626"/>
              <a:gd name="connsiteY4" fmla="*/ 909832 h 5946266"/>
              <a:gd name="connsiteX5" fmla="*/ 12192000 w 12208626"/>
              <a:gd name="connsiteY5" fmla="*/ 5946266 h 5946266"/>
              <a:gd name="connsiteX6" fmla="*/ 0 w 12208626"/>
              <a:gd name="connsiteY6" fmla="*/ 5946266 h 5946266"/>
              <a:gd name="connsiteX7" fmla="*/ 0 w 12208626"/>
              <a:gd name="connsiteY7" fmla="*/ 0 h 5946266"/>
              <a:gd name="connsiteX0" fmla="*/ 0 w 12208626"/>
              <a:gd name="connsiteY0" fmla="*/ 0 h 5949345"/>
              <a:gd name="connsiteX1" fmla="*/ 463864 w 12208626"/>
              <a:gd name="connsiteY1" fmla="*/ 0 h 5949345"/>
              <a:gd name="connsiteX2" fmla="*/ 463864 w 12208626"/>
              <a:gd name="connsiteY2" fmla="*/ 443083 h 5949345"/>
              <a:gd name="connsiteX3" fmla="*/ 916653 w 12208626"/>
              <a:gd name="connsiteY3" fmla="*/ 908243 h 5949345"/>
              <a:gd name="connsiteX4" fmla="*/ 12208626 w 12208626"/>
              <a:gd name="connsiteY4" fmla="*/ 909832 h 5949345"/>
              <a:gd name="connsiteX5" fmla="*/ 12207394 w 12208626"/>
              <a:gd name="connsiteY5" fmla="*/ 5949345 h 5949345"/>
              <a:gd name="connsiteX6" fmla="*/ 0 w 12208626"/>
              <a:gd name="connsiteY6" fmla="*/ 5946266 h 5949345"/>
              <a:gd name="connsiteX7" fmla="*/ 0 w 12208626"/>
              <a:gd name="connsiteY7" fmla="*/ 0 h 5949345"/>
              <a:gd name="connsiteX0" fmla="*/ 0 w 12208626"/>
              <a:gd name="connsiteY0" fmla="*/ 0 h 5949345"/>
              <a:gd name="connsiteX1" fmla="*/ 463864 w 12208626"/>
              <a:gd name="connsiteY1" fmla="*/ 0 h 5949345"/>
              <a:gd name="connsiteX2" fmla="*/ 470022 w 12208626"/>
              <a:gd name="connsiteY2" fmla="*/ 443083 h 5949345"/>
              <a:gd name="connsiteX3" fmla="*/ 916653 w 12208626"/>
              <a:gd name="connsiteY3" fmla="*/ 908243 h 5949345"/>
              <a:gd name="connsiteX4" fmla="*/ 12208626 w 12208626"/>
              <a:gd name="connsiteY4" fmla="*/ 909832 h 5949345"/>
              <a:gd name="connsiteX5" fmla="*/ 12207394 w 12208626"/>
              <a:gd name="connsiteY5" fmla="*/ 5949345 h 5949345"/>
              <a:gd name="connsiteX6" fmla="*/ 0 w 12208626"/>
              <a:gd name="connsiteY6" fmla="*/ 5946266 h 5949345"/>
              <a:gd name="connsiteX7" fmla="*/ 0 w 12208626"/>
              <a:gd name="connsiteY7" fmla="*/ 0 h 5949345"/>
              <a:gd name="connsiteX0" fmla="*/ 0 w 12208626"/>
              <a:gd name="connsiteY0" fmla="*/ 0 h 5949345"/>
              <a:gd name="connsiteX1" fmla="*/ 470021 w 12208626"/>
              <a:gd name="connsiteY1" fmla="*/ 0 h 5949345"/>
              <a:gd name="connsiteX2" fmla="*/ 470022 w 12208626"/>
              <a:gd name="connsiteY2" fmla="*/ 443083 h 5949345"/>
              <a:gd name="connsiteX3" fmla="*/ 916653 w 12208626"/>
              <a:gd name="connsiteY3" fmla="*/ 908243 h 5949345"/>
              <a:gd name="connsiteX4" fmla="*/ 12208626 w 12208626"/>
              <a:gd name="connsiteY4" fmla="*/ 909832 h 5949345"/>
              <a:gd name="connsiteX5" fmla="*/ 12207394 w 12208626"/>
              <a:gd name="connsiteY5" fmla="*/ 5949345 h 5949345"/>
              <a:gd name="connsiteX6" fmla="*/ 0 w 12208626"/>
              <a:gd name="connsiteY6" fmla="*/ 5946266 h 5949345"/>
              <a:gd name="connsiteX7" fmla="*/ 0 w 12208626"/>
              <a:gd name="connsiteY7" fmla="*/ 0 h 5949345"/>
              <a:gd name="connsiteX0" fmla="*/ 0 w 12208626"/>
              <a:gd name="connsiteY0" fmla="*/ 0 h 5949345"/>
              <a:gd name="connsiteX1" fmla="*/ 470021 w 12208626"/>
              <a:gd name="connsiteY1" fmla="*/ 0 h 5949345"/>
              <a:gd name="connsiteX2" fmla="*/ 470022 w 12208626"/>
              <a:gd name="connsiteY2" fmla="*/ 449241 h 5949345"/>
              <a:gd name="connsiteX3" fmla="*/ 916653 w 12208626"/>
              <a:gd name="connsiteY3" fmla="*/ 908243 h 5949345"/>
              <a:gd name="connsiteX4" fmla="*/ 12208626 w 12208626"/>
              <a:gd name="connsiteY4" fmla="*/ 909832 h 5949345"/>
              <a:gd name="connsiteX5" fmla="*/ 12207394 w 12208626"/>
              <a:gd name="connsiteY5" fmla="*/ 5949345 h 5949345"/>
              <a:gd name="connsiteX6" fmla="*/ 0 w 12208626"/>
              <a:gd name="connsiteY6" fmla="*/ 5946266 h 5949345"/>
              <a:gd name="connsiteX7" fmla="*/ 0 w 12208626"/>
              <a:gd name="connsiteY7" fmla="*/ 0 h 5949345"/>
              <a:gd name="connsiteX0" fmla="*/ 0 w 12208626"/>
              <a:gd name="connsiteY0" fmla="*/ 0 h 5949345"/>
              <a:gd name="connsiteX1" fmla="*/ 470021 w 12208626"/>
              <a:gd name="connsiteY1" fmla="*/ 0 h 5949345"/>
              <a:gd name="connsiteX2" fmla="*/ 470022 w 12208626"/>
              <a:gd name="connsiteY2" fmla="*/ 449241 h 5949345"/>
              <a:gd name="connsiteX3" fmla="*/ 922810 w 12208626"/>
              <a:gd name="connsiteY3" fmla="*/ 905164 h 5949345"/>
              <a:gd name="connsiteX4" fmla="*/ 12208626 w 12208626"/>
              <a:gd name="connsiteY4" fmla="*/ 909832 h 5949345"/>
              <a:gd name="connsiteX5" fmla="*/ 12207394 w 12208626"/>
              <a:gd name="connsiteY5" fmla="*/ 5949345 h 5949345"/>
              <a:gd name="connsiteX6" fmla="*/ 0 w 12208626"/>
              <a:gd name="connsiteY6" fmla="*/ 5946266 h 5949345"/>
              <a:gd name="connsiteX7" fmla="*/ 0 w 12208626"/>
              <a:gd name="connsiteY7" fmla="*/ 0 h 5949345"/>
              <a:gd name="connsiteX0" fmla="*/ 0 w 12208626"/>
              <a:gd name="connsiteY0" fmla="*/ 0 h 5949345"/>
              <a:gd name="connsiteX1" fmla="*/ 470021 w 12208626"/>
              <a:gd name="connsiteY1" fmla="*/ 0 h 5949345"/>
              <a:gd name="connsiteX2" fmla="*/ 470022 w 12208626"/>
              <a:gd name="connsiteY2" fmla="*/ 449241 h 5949345"/>
              <a:gd name="connsiteX3" fmla="*/ 922810 w 12208626"/>
              <a:gd name="connsiteY3" fmla="*/ 905164 h 5949345"/>
              <a:gd name="connsiteX4" fmla="*/ 12208626 w 12208626"/>
              <a:gd name="connsiteY4" fmla="*/ 903675 h 5949345"/>
              <a:gd name="connsiteX5" fmla="*/ 12207394 w 12208626"/>
              <a:gd name="connsiteY5" fmla="*/ 5949345 h 5949345"/>
              <a:gd name="connsiteX6" fmla="*/ 0 w 12208626"/>
              <a:gd name="connsiteY6" fmla="*/ 5946266 h 5949345"/>
              <a:gd name="connsiteX7" fmla="*/ 0 w 12208626"/>
              <a:gd name="connsiteY7" fmla="*/ 0 h 5949345"/>
              <a:gd name="connsiteX0" fmla="*/ 0 w 12208626"/>
              <a:gd name="connsiteY0" fmla="*/ 0 h 5949345"/>
              <a:gd name="connsiteX1" fmla="*/ 467637 w 12208626"/>
              <a:gd name="connsiteY1" fmla="*/ 0 h 5949345"/>
              <a:gd name="connsiteX2" fmla="*/ 470022 w 12208626"/>
              <a:gd name="connsiteY2" fmla="*/ 449241 h 5949345"/>
              <a:gd name="connsiteX3" fmla="*/ 922810 w 12208626"/>
              <a:gd name="connsiteY3" fmla="*/ 905164 h 5949345"/>
              <a:gd name="connsiteX4" fmla="*/ 12208626 w 12208626"/>
              <a:gd name="connsiteY4" fmla="*/ 903675 h 5949345"/>
              <a:gd name="connsiteX5" fmla="*/ 12207394 w 12208626"/>
              <a:gd name="connsiteY5" fmla="*/ 5949345 h 5949345"/>
              <a:gd name="connsiteX6" fmla="*/ 0 w 12208626"/>
              <a:gd name="connsiteY6" fmla="*/ 5946266 h 5949345"/>
              <a:gd name="connsiteX7" fmla="*/ 0 w 12208626"/>
              <a:gd name="connsiteY7" fmla="*/ 0 h 5949345"/>
              <a:gd name="connsiteX0" fmla="*/ 0 w 12208626"/>
              <a:gd name="connsiteY0" fmla="*/ 0 h 5949345"/>
              <a:gd name="connsiteX1" fmla="*/ 467637 w 12208626"/>
              <a:gd name="connsiteY1" fmla="*/ 0 h 5949345"/>
              <a:gd name="connsiteX2" fmla="*/ 462868 w 12208626"/>
              <a:gd name="connsiteY2" fmla="*/ 456385 h 5949345"/>
              <a:gd name="connsiteX3" fmla="*/ 922810 w 12208626"/>
              <a:gd name="connsiteY3" fmla="*/ 905164 h 5949345"/>
              <a:gd name="connsiteX4" fmla="*/ 12208626 w 12208626"/>
              <a:gd name="connsiteY4" fmla="*/ 903675 h 5949345"/>
              <a:gd name="connsiteX5" fmla="*/ 12207394 w 12208626"/>
              <a:gd name="connsiteY5" fmla="*/ 5949345 h 5949345"/>
              <a:gd name="connsiteX6" fmla="*/ 0 w 12208626"/>
              <a:gd name="connsiteY6" fmla="*/ 5946266 h 5949345"/>
              <a:gd name="connsiteX7" fmla="*/ 0 w 12208626"/>
              <a:gd name="connsiteY7" fmla="*/ 0 h 5949345"/>
              <a:gd name="connsiteX0" fmla="*/ 0 w 12208626"/>
              <a:gd name="connsiteY0" fmla="*/ 0 h 5949345"/>
              <a:gd name="connsiteX1" fmla="*/ 458099 w 12208626"/>
              <a:gd name="connsiteY1" fmla="*/ 0 h 5949345"/>
              <a:gd name="connsiteX2" fmla="*/ 462868 w 12208626"/>
              <a:gd name="connsiteY2" fmla="*/ 456385 h 5949345"/>
              <a:gd name="connsiteX3" fmla="*/ 922810 w 12208626"/>
              <a:gd name="connsiteY3" fmla="*/ 905164 h 5949345"/>
              <a:gd name="connsiteX4" fmla="*/ 12208626 w 12208626"/>
              <a:gd name="connsiteY4" fmla="*/ 903675 h 5949345"/>
              <a:gd name="connsiteX5" fmla="*/ 12207394 w 12208626"/>
              <a:gd name="connsiteY5" fmla="*/ 5949345 h 5949345"/>
              <a:gd name="connsiteX6" fmla="*/ 0 w 12208626"/>
              <a:gd name="connsiteY6" fmla="*/ 5946266 h 5949345"/>
              <a:gd name="connsiteX7" fmla="*/ 0 w 12208626"/>
              <a:gd name="connsiteY7" fmla="*/ 0 h 5949345"/>
              <a:gd name="connsiteX0" fmla="*/ 0 w 12208626"/>
              <a:gd name="connsiteY0" fmla="*/ 0 h 5949345"/>
              <a:gd name="connsiteX1" fmla="*/ 458099 w 12208626"/>
              <a:gd name="connsiteY1" fmla="*/ 0 h 5949345"/>
              <a:gd name="connsiteX2" fmla="*/ 462868 w 12208626"/>
              <a:gd name="connsiteY2" fmla="*/ 456385 h 5949345"/>
              <a:gd name="connsiteX3" fmla="*/ 922810 w 12208626"/>
              <a:gd name="connsiteY3" fmla="*/ 905164 h 5949345"/>
              <a:gd name="connsiteX4" fmla="*/ 12208626 w 12208626"/>
              <a:gd name="connsiteY4" fmla="*/ 903675 h 5949345"/>
              <a:gd name="connsiteX5" fmla="*/ 12207394 w 12208626"/>
              <a:gd name="connsiteY5" fmla="*/ 5949345 h 5949345"/>
              <a:gd name="connsiteX6" fmla="*/ 0 w 12208626"/>
              <a:gd name="connsiteY6" fmla="*/ 5946266 h 5949345"/>
              <a:gd name="connsiteX7" fmla="*/ 0 w 12208626"/>
              <a:gd name="connsiteY7" fmla="*/ 0 h 5949345"/>
              <a:gd name="connsiteX0" fmla="*/ 0 w 12208626"/>
              <a:gd name="connsiteY0" fmla="*/ 0 h 5949345"/>
              <a:gd name="connsiteX1" fmla="*/ 458099 w 12208626"/>
              <a:gd name="connsiteY1" fmla="*/ 0 h 5949345"/>
              <a:gd name="connsiteX2" fmla="*/ 460484 w 12208626"/>
              <a:gd name="connsiteY2" fmla="*/ 454004 h 5949345"/>
              <a:gd name="connsiteX3" fmla="*/ 922810 w 12208626"/>
              <a:gd name="connsiteY3" fmla="*/ 905164 h 5949345"/>
              <a:gd name="connsiteX4" fmla="*/ 12208626 w 12208626"/>
              <a:gd name="connsiteY4" fmla="*/ 903675 h 5949345"/>
              <a:gd name="connsiteX5" fmla="*/ 12207394 w 12208626"/>
              <a:gd name="connsiteY5" fmla="*/ 5949345 h 5949345"/>
              <a:gd name="connsiteX6" fmla="*/ 0 w 12208626"/>
              <a:gd name="connsiteY6" fmla="*/ 5946266 h 5949345"/>
              <a:gd name="connsiteX7" fmla="*/ 0 w 12208626"/>
              <a:gd name="connsiteY7" fmla="*/ 0 h 5949345"/>
              <a:gd name="connsiteX0" fmla="*/ 0 w 12208626"/>
              <a:gd name="connsiteY0" fmla="*/ 0 h 5949345"/>
              <a:gd name="connsiteX1" fmla="*/ 458099 w 12208626"/>
              <a:gd name="connsiteY1" fmla="*/ 0 h 5949345"/>
              <a:gd name="connsiteX2" fmla="*/ 460484 w 12208626"/>
              <a:gd name="connsiteY2" fmla="*/ 454004 h 5949345"/>
              <a:gd name="connsiteX3" fmla="*/ 915656 w 12208626"/>
              <a:gd name="connsiteY3" fmla="*/ 905164 h 5949345"/>
              <a:gd name="connsiteX4" fmla="*/ 12208626 w 12208626"/>
              <a:gd name="connsiteY4" fmla="*/ 903675 h 5949345"/>
              <a:gd name="connsiteX5" fmla="*/ 12207394 w 12208626"/>
              <a:gd name="connsiteY5" fmla="*/ 5949345 h 5949345"/>
              <a:gd name="connsiteX6" fmla="*/ 0 w 12208626"/>
              <a:gd name="connsiteY6" fmla="*/ 5946266 h 5949345"/>
              <a:gd name="connsiteX7" fmla="*/ 0 w 12208626"/>
              <a:gd name="connsiteY7" fmla="*/ 0 h 5949345"/>
              <a:gd name="connsiteX0" fmla="*/ 8720 w 12217346"/>
              <a:gd name="connsiteY0" fmla="*/ 0 h 5949345"/>
              <a:gd name="connsiteX1" fmla="*/ 466819 w 12217346"/>
              <a:gd name="connsiteY1" fmla="*/ 0 h 5949345"/>
              <a:gd name="connsiteX2" fmla="*/ 469204 w 12217346"/>
              <a:gd name="connsiteY2" fmla="*/ 454004 h 5949345"/>
              <a:gd name="connsiteX3" fmla="*/ 924376 w 12217346"/>
              <a:gd name="connsiteY3" fmla="*/ 905164 h 5949345"/>
              <a:gd name="connsiteX4" fmla="*/ 12217346 w 12217346"/>
              <a:gd name="connsiteY4" fmla="*/ 903675 h 5949345"/>
              <a:gd name="connsiteX5" fmla="*/ 12216114 w 12217346"/>
              <a:gd name="connsiteY5" fmla="*/ 5949345 h 5949345"/>
              <a:gd name="connsiteX6" fmla="*/ 0 w 12217346"/>
              <a:gd name="connsiteY6" fmla="*/ 5928849 h 5949345"/>
              <a:gd name="connsiteX7" fmla="*/ 8720 w 12217346"/>
              <a:gd name="connsiteY7" fmla="*/ 0 h 5949345"/>
              <a:gd name="connsiteX0" fmla="*/ 8720 w 12217346"/>
              <a:gd name="connsiteY0" fmla="*/ 0 h 5931928"/>
              <a:gd name="connsiteX1" fmla="*/ 466819 w 12217346"/>
              <a:gd name="connsiteY1" fmla="*/ 0 h 5931928"/>
              <a:gd name="connsiteX2" fmla="*/ 469204 w 12217346"/>
              <a:gd name="connsiteY2" fmla="*/ 454004 h 5931928"/>
              <a:gd name="connsiteX3" fmla="*/ 924376 w 12217346"/>
              <a:gd name="connsiteY3" fmla="*/ 905164 h 5931928"/>
              <a:gd name="connsiteX4" fmla="*/ 12217346 w 12217346"/>
              <a:gd name="connsiteY4" fmla="*/ 903675 h 5931928"/>
              <a:gd name="connsiteX5" fmla="*/ 12216114 w 12217346"/>
              <a:gd name="connsiteY5" fmla="*/ 5931928 h 5931928"/>
              <a:gd name="connsiteX6" fmla="*/ 0 w 12217346"/>
              <a:gd name="connsiteY6" fmla="*/ 5928849 h 5931928"/>
              <a:gd name="connsiteX7" fmla="*/ 8720 w 12217346"/>
              <a:gd name="connsiteY7" fmla="*/ 0 h 5931928"/>
              <a:gd name="connsiteX0" fmla="*/ 8720 w 12217346"/>
              <a:gd name="connsiteY0" fmla="*/ 0 h 5931928"/>
              <a:gd name="connsiteX1" fmla="*/ 466819 w 12217346"/>
              <a:gd name="connsiteY1" fmla="*/ 0 h 5931928"/>
              <a:gd name="connsiteX2" fmla="*/ 469204 w 12217346"/>
              <a:gd name="connsiteY2" fmla="*/ 454004 h 5931928"/>
              <a:gd name="connsiteX3" fmla="*/ 924376 w 12217346"/>
              <a:gd name="connsiteY3" fmla="*/ 905164 h 5931928"/>
              <a:gd name="connsiteX4" fmla="*/ 12217346 w 12217346"/>
              <a:gd name="connsiteY4" fmla="*/ 903675 h 5931928"/>
              <a:gd name="connsiteX5" fmla="*/ 12216114 w 12217346"/>
              <a:gd name="connsiteY5" fmla="*/ 5931928 h 5931928"/>
              <a:gd name="connsiteX6" fmla="*/ 0 w 12217346"/>
              <a:gd name="connsiteY6" fmla="*/ 5928849 h 5931928"/>
              <a:gd name="connsiteX7" fmla="*/ 8720 w 12217346"/>
              <a:gd name="connsiteY7" fmla="*/ 0 h 5931928"/>
              <a:gd name="connsiteX0" fmla="*/ 8720 w 12217346"/>
              <a:gd name="connsiteY0" fmla="*/ 0 h 5931928"/>
              <a:gd name="connsiteX1" fmla="*/ 466819 w 12217346"/>
              <a:gd name="connsiteY1" fmla="*/ 0 h 5931928"/>
              <a:gd name="connsiteX2" fmla="*/ 469204 w 12217346"/>
              <a:gd name="connsiteY2" fmla="*/ 454004 h 5931928"/>
              <a:gd name="connsiteX3" fmla="*/ 924376 w 12217346"/>
              <a:gd name="connsiteY3" fmla="*/ 905164 h 5931928"/>
              <a:gd name="connsiteX4" fmla="*/ 12217346 w 12217346"/>
              <a:gd name="connsiteY4" fmla="*/ 903675 h 5931928"/>
              <a:gd name="connsiteX5" fmla="*/ 12216114 w 12217346"/>
              <a:gd name="connsiteY5" fmla="*/ 5931928 h 5931928"/>
              <a:gd name="connsiteX6" fmla="*/ 0 w 12217346"/>
              <a:gd name="connsiteY6" fmla="*/ 5928849 h 5931928"/>
              <a:gd name="connsiteX7" fmla="*/ 8720 w 12217346"/>
              <a:gd name="connsiteY7" fmla="*/ 0 h 593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17346" h="5931928">
                <a:moveTo>
                  <a:pt x="8720" y="0"/>
                </a:moveTo>
                <a:lnTo>
                  <a:pt x="466819" y="0"/>
                </a:lnTo>
                <a:cubicBezTo>
                  <a:pt x="466819" y="305689"/>
                  <a:pt x="469816" y="280886"/>
                  <a:pt x="469204" y="454004"/>
                </a:cubicBezTo>
                <a:lnTo>
                  <a:pt x="924376" y="905164"/>
                </a:lnTo>
                <a:lnTo>
                  <a:pt x="12217346" y="903675"/>
                </a:lnTo>
                <a:cubicBezTo>
                  <a:pt x="12216935" y="2583513"/>
                  <a:pt x="12216525" y="4252090"/>
                  <a:pt x="12216114" y="5931928"/>
                </a:cubicBezTo>
                <a:lnTo>
                  <a:pt x="0" y="5928849"/>
                </a:lnTo>
                <a:cubicBezTo>
                  <a:pt x="2907" y="3952566"/>
                  <a:pt x="5813" y="1976283"/>
                  <a:pt x="8720" y="0"/>
                </a:cubicBezTo>
                <a:close/>
              </a:path>
            </a:pathLst>
          </a:custGeom>
        </p:spPr>
        <p:txBody>
          <a:bodyPr anchor="ctr" anchorCtr="0"/>
          <a:lstStyle>
            <a:lvl1pPr algn="l">
              <a:defRPr/>
            </a:lvl1pPr>
          </a:lstStyle>
          <a:p>
            <a:r>
              <a:rPr lang="en-US" smtClean="0"/>
              <a:t>Click icon to add picture</a:t>
            </a:r>
            <a:endParaRPr lang="nl-NL" dirty="0"/>
          </a:p>
        </p:txBody>
      </p:sp>
    </p:spTree>
    <p:extLst>
      <p:ext uri="{BB962C8B-B14F-4D97-AF65-F5344CB8AC3E}">
        <p14:creationId xmlns:p14="http://schemas.microsoft.com/office/powerpoint/2010/main" val="290231220"/>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2 Column Slide">
    <p:spTree>
      <p:nvGrpSpPr>
        <p:cNvPr id="1" name=""/>
        <p:cNvGrpSpPr/>
        <p:nvPr/>
      </p:nvGrpSpPr>
      <p:grpSpPr>
        <a:xfrm>
          <a:off x="0" y="0"/>
          <a:ext cx="0" cy="0"/>
          <a:chOff x="0" y="0"/>
          <a:chExt cx="0" cy="0"/>
        </a:xfrm>
      </p:grpSpPr>
      <p:pic>
        <p:nvPicPr>
          <p:cNvPr id="10" name="Title ba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445" y="-4762"/>
            <a:ext cx="11739556" cy="919161"/>
          </a:xfrm>
          <a:prstGeom prst="rect">
            <a:avLst/>
          </a:prstGeom>
        </p:spPr>
      </p:pic>
      <p:sp>
        <p:nvSpPr>
          <p:cNvPr id="7" name="Slide Number Placeholder"/>
          <p:cNvSpPr>
            <a:spLocks noGrp="1"/>
          </p:cNvSpPr>
          <p:nvPr>
            <p:ph type="sldNum" sz="quarter" idx="17"/>
          </p:nvPr>
        </p:nvSpPr>
        <p:spPr/>
        <p:txBody>
          <a:bodyPr/>
          <a:lstStyle/>
          <a:p>
            <a:fld id="{CDFD8C83-81C1-4276-B7A6-9AAEA0DC8ADB}" type="slidenum">
              <a:rPr lang="nl-NL" smtClean="0">
                <a:solidFill>
                  <a:srgbClr val="CC9933"/>
                </a:solidFill>
              </a:rPr>
              <a:pPr/>
              <a:t>‹nr.›</a:t>
            </a:fld>
            <a:endParaRPr lang="nl-NL">
              <a:solidFill>
                <a:srgbClr val="CC9933"/>
              </a:solidFill>
            </a:endParaRPr>
          </a:p>
        </p:txBody>
      </p:sp>
      <p:sp>
        <p:nvSpPr>
          <p:cNvPr id="3" name="Date Placeholder"/>
          <p:cNvSpPr>
            <a:spLocks noGrp="1"/>
          </p:cNvSpPr>
          <p:nvPr>
            <p:ph type="dt" sz="half" idx="15"/>
          </p:nvPr>
        </p:nvSpPr>
        <p:spPr/>
        <p:txBody>
          <a:bodyPr/>
          <a:lstStyle/>
          <a:p>
            <a:endParaRPr lang="nl-NL" dirty="0">
              <a:solidFill>
                <a:srgbClr val="CC9933"/>
              </a:solidFill>
            </a:endParaRPr>
          </a:p>
        </p:txBody>
      </p:sp>
      <p:sp>
        <p:nvSpPr>
          <p:cNvPr id="6" name="Footer Placeholder"/>
          <p:cNvSpPr>
            <a:spLocks noGrp="1"/>
          </p:cNvSpPr>
          <p:nvPr>
            <p:ph type="ftr" sz="quarter" idx="16"/>
          </p:nvPr>
        </p:nvSpPr>
        <p:spPr/>
        <p:txBody>
          <a:bodyPr/>
          <a:lstStyle/>
          <a:p>
            <a:endParaRPr lang="nl-NL" dirty="0">
              <a:solidFill>
                <a:srgbClr val="CC9933"/>
              </a:solidFill>
            </a:endParaRPr>
          </a:p>
        </p:txBody>
      </p:sp>
      <p:sp>
        <p:nvSpPr>
          <p:cNvPr id="5" name="Column 2"/>
          <p:cNvSpPr>
            <a:spLocks noGrp="1"/>
          </p:cNvSpPr>
          <p:nvPr>
            <p:ph sz="quarter" idx="14"/>
          </p:nvPr>
        </p:nvSpPr>
        <p:spPr>
          <a:xfrm>
            <a:off x="6348413" y="1376363"/>
            <a:ext cx="4921251" cy="4554000"/>
          </a:xfrm>
          <a:prstGeom prst="rect">
            <a:avLst/>
          </a:prstGeom>
        </p:spPr>
        <p:txBody>
          <a:bodyPr/>
          <a:lstStyle>
            <a:lvl1pPr>
              <a:buClrTx/>
              <a:defRPr/>
            </a:lvl1pPr>
            <a:lvl2pPr>
              <a:buClrTx/>
              <a:defRPr/>
            </a:lvl2pPr>
            <a:lvl3pPr>
              <a:buClrTx/>
              <a:defRPr/>
            </a:lvl3pPr>
            <a:lvl4pPr>
              <a:buClrTx/>
              <a:defRPr sz="1200"/>
            </a:lvl4pPr>
            <a:lvl5pPr>
              <a:buClrTx/>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dirty="0"/>
          </a:p>
        </p:txBody>
      </p:sp>
      <p:sp>
        <p:nvSpPr>
          <p:cNvPr id="9" name="Column 1"/>
          <p:cNvSpPr>
            <a:spLocks noGrp="1"/>
          </p:cNvSpPr>
          <p:nvPr>
            <p:ph sz="quarter" idx="13"/>
          </p:nvPr>
        </p:nvSpPr>
        <p:spPr>
          <a:xfrm>
            <a:off x="923925" y="1376363"/>
            <a:ext cx="4919664" cy="4554000"/>
          </a:xfrm>
          <a:prstGeom prst="rect">
            <a:avLst/>
          </a:prstGeom>
        </p:spPr>
        <p:txBody>
          <a:bodyPr/>
          <a:lstStyle>
            <a:lvl1pPr>
              <a:buClrTx/>
              <a:defRPr/>
            </a:lvl1pPr>
            <a:lvl2pPr>
              <a:buClrTx/>
              <a:defRPr/>
            </a:lvl2pPr>
            <a:lvl3pPr>
              <a:buClrTx/>
              <a:defRPr/>
            </a:lvl3pPr>
            <a:lvl4pPr>
              <a:buClrTx/>
              <a:defRPr sz="1200"/>
            </a:lvl4pPr>
            <a:lvl5pPr>
              <a:buClrTx/>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dirty="0"/>
          </a:p>
        </p:txBody>
      </p:sp>
      <p:sp>
        <p:nvSpPr>
          <p:cNvPr id="4" name="Title"/>
          <p:cNvSpPr>
            <a:spLocks noGrp="1"/>
          </p:cNvSpPr>
          <p:nvPr>
            <p:ph type="title"/>
          </p:nvPr>
        </p:nvSpPr>
        <p:spPr/>
        <p:txBody>
          <a:bodyPr lIns="72000" rIns="72000"/>
          <a:lstStyle/>
          <a:p>
            <a:r>
              <a:rPr lang="en-US" smtClean="0"/>
              <a:t>Click to edit Master title style</a:t>
            </a:r>
            <a:endParaRPr lang="nl-NL" dirty="0"/>
          </a:p>
        </p:txBody>
      </p:sp>
    </p:spTree>
    <p:extLst>
      <p:ext uri="{BB962C8B-B14F-4D97-AF65-F5344CB8AC3E}">
        <p14:creationId xmlns:p14="http://schemas.microsoft.com/office/powerpoint/2010/main" val="1123656583"/>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p:cSld name="2 Columns with Subtitles">
    <p:spTree>
      <p:nvGrpSpPr>
        <p:cNvPr id="1" name=""/>
        <p:cNvGrpSpPr/>
        <p:nvPr/>
      </p:nvGrpSpPr>
      <p:grpSpPr>
        <a:xfrm>
          <a:off x="0" y="0"/>
          <a:ext cx="0" cy="0"/>
          <a:chOff x="0" y="0"/>
          <a:chExt cx="0" cy="0"/>
        </a:xfrm>
      </p:grpSpPr>
      <p:pic>
        <p:nvPicPr>
          <p:cNvPr id="14" name="Title ba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445" y="-4762"/>
            <a:ext cx="11739556" cy="919161"/>
          </a:xfrm>
          <a:prstGeom prst="rect">
            <a:avLst/>
          </a:prstGeom>
        </p:spPr>
      </p:pic>
      <p:sp>
        <p:nvSpPr>
          <p:cNvPr id="13" name="Slide Number Placeholder"/>
          <p:cNvSpPr>
            <a:spLocks noGrp="1"/>
          </p:cNvSpPr>
          <p:nvPr>
            <p:ph type="sldNum" sz="quarter" idx="19"/>
          </p:nvPr>
        </p:nvSpPr>
        <p:spPr/>
        <p:txBody>
          <a:bodyPr/>
          <a:lstStyle/>
          <a:p>
            <a:fld id="{CDFD8C83-81C1-4276-B7A6-9AAEA0DC8ADB}" type="slidenum">
              <a:rPr lang="nl-NL" smtClean="0">
                <a:solidFill>
                  <a:srgbClr val="CC9933"/>
                </a:solidFill>
              </a:rPr>
              <a:pPr/>
              <a:t>‹nr.›</a:t>
            </a:fld>
            <a:endParaRPr lang="nl-NL">
              <a:solidFill>
                <a:srgbClr val="CC9933"/>
              </a:solidFill>
            </a:endParaRPr>
          </a:p>
        </p:txBody>
      </p:sp>
      <p:sp>
        <p:nvSpPr>
          <p:cNvPr id="7" name="Date Placeholder"/>
          <p:cNvSpPr>
            <a:spLocks noGrp="1"/>
          </p:cNvSpPr>
          <p:nvPr>
            <p:ph type="dt" sz="half" idx="17"/>
          </p:nvPr>
        </p:nvSpPr>
        <p:spPr/>
        <p:txBody>
          <a:bodyPr/>
          <a:lstStyle/>
          <a:p>
            <a:endParaRPr lang="nl-NL" dirty="0">
              <a:solidFill>
                <a:srgbClr val="CC9933"/>
              </a:solidFill>
            </a:endParaRPr>
          </a:p>
        </p:txBody>
      </p:sp>
      <p:sp>
        <p:nvSpPr>
          <p:cNvPr id="12" name="Footer Placeholder"/>
          <p:cNvSpPr>
            <a:spLocks noGrp="1"/>
          </p:cNvSpPr>
          <p:nvPr>
            <p:ph type="ftr" sz="quarter" idx="18"/>
          </p:nvPr>
        </p:nvSpPr>
        <p:spPr/>
        <p:txBody>
          <a:bodyPr/>
          <a:lstStyle/>
          <a:p>
            <a:endParaRPr lang="nl-NL" dirty="0">
              <a:solidFill>
                <a:srgbClr val="CC9933"/>
              </a:solidFill>
            </a:endParaRPr>
          </a:p>
        </p:txBody>
      </p:sp>
      <p:sp>
        <p:nvSpPr>
          <p:cNvPr id="5" name="Column 2"/>
          <p:cNvSpPr>
            <a:spLocks noGrp="1"/>
          </p:cNvSpPr>
          <p:nvPr>
            <p:ph sz="quarter" idx="14"/>
          </p:nvPr>
        </p:nvSpPr>
        <p:spPr>
          <a:xfrm>
            <a:off x="6348413" y="2295525"/>
            <a:ext cx="4921251" cy="3635376"/>
          </a:xfrm>
          <a:prstGeom prst="rect">
            <a:avLst/>
          </a:prstGeom>
        </p:spPr>
        <p:txBody>
          <a:bodyPr/>
          <a:lstStyle>
            <a:lvl1pPr>
              <a:buClrTx/>
              <a:defRPr/>
            </a:lvl1pPr>
            <a:lvl2pPr>
              <a:buClrTx/>
              <a:defRPr/>
            </a:lvl2pPr>
            <a:lvl3pPr>
              <a:buClrTx/>
              <a:defRPr/>
            </a:lvl3pPr>
            <a:lvl4pPr>
              <a:buClrTx/>
              <a:defRPr sz="1200"/>
            </a:lvl4pPr>
            <a:lvl5pPr>
              <a:buClrTx/>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dirty="0"/>
          </a:p>
        </p:txBody>
      </p:sp>
      <p:sp>
        <p:nvSpPr>
          <p:cNvPr id="11" name="Title column 2"/>
          <p:cNvSpPr>
            <a:spLocks noGrp="1"/>
          </p:cNvSpPr>
          <p:nvPr>
            <p:ph type="body" sz="quarter" idx="16"/>
          </p:nvPr>
        </p:nvSpPr>
        <p:spPr>
          <a:xfrm>
            <a:off x="6348413" y="1376363"/>
            <a:ext cx="4921251" cy="745558"/>
          </a:xfrm>
        </p:spPr>
        <p:txBody>
          <a:bodyPr lIns="93600" rIns="93600" anchor="ctr" anchorCtr="0">
            <a:normAutofit/>
          </a:bodyPr>
          <a:lstStyle>
            <a:lvl1pPr marL="0" indent="0">
              <a:buNone/>
              <a:defRPr sz="1800" b="1"/>
            </a:lvl1pPr>
          </a:lstStyle>
          <a:p>
            <a:pPr lvl="0"/>
            <a:r>
              <a:rPr lang="en-US" smtClean="0"/>
              <a:t>Click to edit Master text styles</a:t>
            </a:r>
          </a:p>
        </p:txBody>
      </p:sp>
      <p:sp>
        <p:nvSpPr>
          <p:cNvPr id="9" name="Column 1"/>
          <p:cNvSpPr>
            <a:spLocks noGrp="1"/>
          </p:cNvSpPr>
          <p:nvPr>
            <p:ph sz="quarter" idx="13"/>
          </p:nvPr>
        </p:nvSpPr>
        <p:spPr>
          <a:xfrm>
            <a:off x="923925" y="2295526"/>
            <a:ext cx="4919664" cy="3648075"/>
          </a:xfrm>
          <a:prstGeom prst="rect">
            <a:avLst/>
          </a:prstGeom>
        </p:spPr>
        <p:txBody>
          <a:bodyPr/>
          <a:lstStyle>
            <a:lvl1pPr>
              <a:buClrTx/>
              <a:defRPr/>
            </a:lvl1pPr>
            <a:lvl2pPr>
              <a:buClrTx/>
              <a:defRPr/>
            </a:lvl2pPr>
            <a:lvl3pPr>
              <a:buClrTx/>
              <a:defRPr/>
            </a:lvl3pPr>
            <a:lvl4pPr>
              <a:buClrTx/>
              <a:defRPr sz="1200"/>
            </a:lvl4pPr>
            <a:lvl5pPr>
              <a:buClrTx/>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dirty="0"/>
          </a:p>
        </p:txBody>
      </p:sp>
      <p:sp>
        <p:nvSpPr>
          <p:cNvPr id="6" name="Title column 1"/>
          <p:cNvSpPr>
            <a:spLocks noGrp="1"/>
          </p:cNvSpPr>
          <p:nvPr>
            <p:ph type="body" sz="quarter" idx="15"/>
          </p:nvPr>
        </p:nvSpPr>
        <p:spPr>
          <a:xfrm>
            <a:off x="923926" y="1376363"/>
            <a:ext cx="4919663" cy="745558"/>
          </a:xfrm>
        </p:spPr>
        <p:txBody>
          <a:bodyPr lIns="93600" rIns="93600" anchor="ctr" anchorCtr="0">
            <a:normAutofit/>
          </a:bodyPr>
          <a:lstStyle>
            <a:lvl1pPr marL="0" indent="0">
              <a:buNone/>
              <a:defRPr sz="1800" b="1"/>
            </a:lvl1pPr>
          </a:lstStyle>
          <a:p>
            <a:pPr lvl="0"/>
            <a:r>
              <a:rPr lang="en-US" smtClean="0"/>
              <a:t>Click to edit Master text styles</a:t>
            </a:r>
          </a:p>
        </p:txBody>
      </p:sp>
      <p:sp>
        <p:nvSpPr>
          <p:cNvPr id="3" name="Title"/>
          <p:cNvSpPr>
            <a:spLocks noGrp="1"/>
          </p:cNvSpPr>
          <p:nvPr>
            <p:ph type="title"/>
          </p:nvPr>
        </p:nvSpPr>
        <p:spPr/>
        <p:txBody>
          <a:bodyPr/>
          <a:lstStyle/>
          <a:p>
            <a:r>
              <a:rPr lang="en-US" smtClean="0"/>
              <a:t>Click to edit Master title style</a:t>
            </a:r>
            <a:endParaRPr lang="nl-NL" dirty="0"/>
          </a:p>
        </p:txBody>
      </p:sp>
    </p:spTree>
    <p:extLst>
      <p:ext uri="{BB962C8B-B14F-4D97-AF65-F5344CB8AC3E}">
        <p14:creationId xmlns:p14="http://schemas.microsoft.com/office/powerpoint/2010/main" val="3967282276"/>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4294967295" orient="horz" pos="1156">
          <p15:clr>
            <a:srgbClr val="FBAE40"/>
          </p15:clr>
        </p15:guide>
        <p15:guide id="4294967295" orient="horz" pos="1446">
          <p15:clr>
            <a:srgbClr val="FBAE40"/>
          </p15:clr>
        </p15:guide>
      </p15:sldGuideLst>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p:cSld name="Text and Picture">
    <p:spTree>
      <p:nvGrpSpPr>
        <p:cNvPr id="1" name=""/>
        <p:cNvGrpSpPr/>
        <p:nvPr/>
      </p:nvGrpSpPr>
      <p:grpSpPr>
        <a:xfrm>
          <a:off x="0" y="0"/>
          <a:ext cx="0" cy="0"/>
          <a:chOff x="0" y="0"/>
          <a:chExt cx="0" cy="0"/>
        </a:xfrm>
      </p:grpSpPr>
      <p:pic>
        <p:nvPicPr>
          <p:cNvPr id="11" name="Title ba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445" y="-4762"/>
            <a:ext cx="11739556" cy="919161"/>
          </a:xfrm>
          <a:prstGeom prst="rect">
            <a:avLst/>
          </a:prstGeom>
        </p:spPr>
      </p:pic>
      <p:sp>
        <p:nvSpPr>
          <p:cNvPr id="10" name="Slide Number Placeholder"/>
          <p:cNvSpPr>
            <a:spLocks noGrp="1"/>
          </p:cNvSpPr>
          <p:nvPr>
            <p:ph type="sldNum" sz="quarter" idx="17"/>
          </p:nvPr>
        </p:nvSpPr>
        <p:spPr/>
        <p:txBody>
          <a:bodyPr/>
          <a:lstStyle/>
          <a:p>
            <a:fld id="{CDFD8C83-81C1-4276-B7A6-9AAEA0DC8ADB}" type="slidenum">
              <a:rPr lang="nl-NL" smtClean="0">
                <a:solidFill>
                  <a:srgbClr val="CC9933"/>
                </a:solidFill>
              </a:rPr>
              <a:pPr/>
              <a:t>‹nr.›</a:t>
            </a:fld>
            <a:endParaRPr lang="nl-NL">
              <a:solidFill>
                <a:srgbClr val="CC9933"/>
              </a:solidFill>
            </a:endParaRPr>
          </a:p>
        </p:txBody>
      </p:sp>
      <p:sp>
        <p:nvSpPr>
          <p:cNvPr id="7" name="Date Placeholder"/>
          <p:cNvSpPr>
            <a:spLocks noGrp="1"/>
          </p:cNvSpPr>
          <p:nvPr>
            <p:ph type="dt" sz="half" idx="15"/>
          </p:nvPr>
        </p:nvSpPr>
        <p:spPr/>
        <p:txBody>
          <a:bodyPr/>
          <a:lstStyle/>
          <a:p>
            <a:endParaRPr lang="nl-NL" dirty="0">
              <a:solidFill>
                <a:srgbClr val="CC9933"/>
              </a:solidFill>
            </a:endParaRPr>
          </a:p>
        </p:txBody>
      </p:sp>
      <p:sp>
        <p:nvSpPr>
          <p:cNvPr id="8" name="Footer Placeholder"/>
          <p:cNvSpPr>
            <a:spLocks noGrp="1"/>
          </p:cNvSpPr>
          <p:nvPr>
            <p:ph type="ftr" sz="quarter" idx="16"/>
          </p:nvPr>
        </p:nvSpPr>
        <p:spPr/>
        <p:txBody>
          <a:bodyPr/>
          <a:lstStyle/>
          <a:p>
            <a:endParaRPr lang="nl-NL" dirty="0">
              <a:solidFill>
                <a:srgbClr val="CC9933"/>
              </a:solidFill>
            </a:endParaRPr>
          </a:p>
        </p:txBody>
      </p:sp>
      <p:sp>
        <p:nvSpPr>
          <p:cNvPr id="9" name="Column 1"/>
          <p:cNvSpPr>
            <a:spLocks noGrp="1"/>
          </p:cNvSpPr>
          <p:nvPr>
            <p:ph sz="quarter" idx="13"/>
          </p:nvPr>
        </p:nvSpPr>
        <p:spPr>
          <a:xfrm>
            <a:off x="923925" y="1376364"/>
            <a:ext cx="4919664" cy="4551771"/>
          </a:xfrm>
          <a:prstGeom prst="rect">
            <a:avLst/>
          </a:prstGeom>
        </p:spPr>
        <p:txBody>
          <a:bodyPr/>
          <a:lstStyle>
            <a:lvl1pPr>
              <a:buClrTx/>
              <a:defRPr/>
            </a:lvl1pPr>
            <a:lvl2pPr>
              <a:buClrTx/>
              <a:defRPr/>
            </a:lvl2pPr>
            <a:lvl3pPr>
              <a:buClrTx/>
              <a:defRPr/>
            </a:lvl3pPr>
            <a:lvl4pPr>
              <a:buClrTx/>
              <a:defRPr sz="1200"/>
            </a:lvl4pPr>
            <a:lvl5pPr>
              <a:buClrTx/>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dirty="0"/>
          </a:p>
        </p:txBody>
      </p:sp>
      <p:sp>
        <p:nvSpPr>
          <p:cNvPr id="2" name="Title"/>
          <p:cNvSpPr>
            <a:spLocks noGrp="1"/>
          </p:cNvSpPr>
          <p:nvPr>
            <p:ph type="title"/>
          </p:nvPr>
        </p:nvSpPr>
        <p:spPr/>
        <p:txBody>
          <a:bodyPr/>
          <a:lstStyle/>
          <a:p>
            <a:r>
              <a:rPr lang="en-US" smtClean="0"/>
              <a:t>Click to edit Master title style</a:t>
            </a:r>
            <a:endParaRPr lang="nl-NL" dirty="0"/>
          </a:p>
        </p:txBody>
      </p:sp>
      <p:sp>
        <p:nvSpPr>
          <p:cNvPr id="12" name="Picture Placeholder"/>
          <p:cNvSpPr>
            <a:spLocks noGrp="1"/>
          </p:cNvSpPr>
          <p:nvPr>
            <p:ph type="pic" sz="quarter" idx="14"/>
          </p:nvPr>
        </p:nvSpPr>
        <p:spPr>
          <a:xfrm>
            <a:off x="6348413" y="914400"/>
            <a:ext cx="5843587" cy="5013734"/>
          </a:xfrm>
          <a:custGeom>
            <a:avLst/>
            <a:gdLst>
              <a:gd name="connsiteX0" fmla="*/ 0 w 5843587"/>
              <a:gd name="connsiteY0" fmla="*/ 0 h 5029200"/>
              <a:gd name="connsiteX1" fmla="*/ 5843587 w 5843587"/>
              <a:gd name="connsiteY1" fmla="*/ 0 h 5029200"/>
              <a:gd name="connsiteX2" fmla="*/ 5843587 w 5843587"/>
              <a:gd name="connsiteY2" fmla="*/ 5029200 h 5029200"/>
              <a:gd name="connsiteX3" fmla="*/ 0 w 5843587"/>
              <a:gd name="connsiteY3" fmla="*/ 5029200 h 5029200"/>
              <a:gd name="connsiteX4" fmla="*/ 0 w 5843587"/>
              <a:gd name="connsiteY4" fmla="*/ 0 h 5029200"/>
              <a:gd name="connsiteX0" fmla="*/ 0 w 5843587"/>
              <a:gd name="connsiteY0" fmla="*/ 0 h 5029200"/>
              <a:gd name="connsiteX1" fmla="*/ 5843587 w 5843587"/>
              <a:gd name="connsiteY1" fmla="*/ 0 h 5029200"/>
              <a:gd name="connsiteX2" fmla="*/ 5843587 w 5843587"/>
              <a:gd name="connsiteY2" fmla="*/ 5029200 h 5029200"/>
              <a:gd name="connsiteX3" fmla="*/ 456677 w 5843587"/>
              <a:gd name="connsiteY3" fmla="*/ 5027843 h 5029200"/>
              <a:gd name="connsiteX4" fmla="*/ 0 w 5843587"/>
              <a:gd name="connsiteY4" fmla="*/ 5029200 h 5029200"/>
              <a:gd name="connsiteX5" fmla="*/ 0 w 5843587"/>
              <a:gd name="connsiteY5" fmla="*/ 0 h 5029200"/>
              <a:gd name="connsiteX0" fmla="*/ 1880 w 5845467"/>
              <a:gd name="connsiteY0" fmla="*/ 0 h 5029200"/>
              <a:gd name="connsiteX1" fmla="*/ 5845467 w 5845467"/>
              <a:gd name="connsiteY1" fmla="*/ 0 h 5029200"/>
              <a:gd name="connsiteX2" fmla="*/ 5845467 w 5845467"/>
              <a:gd name="connsiteY2" fmla="*/ 5029200 h 5029200"/>
              <a:gd name="connsiteX3" fmla="*/ 458557 w 5845467"/>
              <a:gd name="connsiteY3" fmla="*/ 5027843 h 5029200"/>
              <a:gd name="connsiteX4" fmla="*/ 1880 w 5845467"/>
              <a:gd name="connsiteY4" fmla="*/ 5029200 h 5029200"/>
              <a:gd name="connsiteX5" fmla="*/ 0 w 5845467"/>
              <a:gd name="connsiteY5" fmla="*/ 4569287 h 5029200"/>
              <a:gd name="connsiteX6" fmla="*/ 1880 w 5845467"/>
              <a:gd name="connsiteY6" fmla="*/ 0 h 5029200"/>
              <a:gd name="connsiteX0" fmla="*/ 1880 w 5845467"/>
              <a:gd name="connsiteY0" fmla="*/ 0 h 5029200"/>
              <a:gd name="connsiteX1" fmla="*/ 5845467 w 5845467"/>
              <a:gd name="connsiteY1" fmla="*/ 0 h 5029200"/>
              <a:gd name="connsiteX2" fmla="*/ 5845467 w 5845467"/>
              <a:gd name="connsiteY2" fmla="*/ 5029200 h 5029200"/>
              <a:gd name="connsiteX3" fmla="*/ 458557 w 5845467"/>
              <a:gd name="connsiteY3" fmla="*/ 5027843 h 5029200"/>
              <a:gd name="connsiteX4" fmla="*/ 0 w 5845467"/>
              <a:gd name="connsiteY4" fmla="*/ 4569287 h 5029200"/>
              <a:gd name="connsiteX5" fmla="*/ 1880 w 5845467"/>
              <a:gd name="connsiteY5" fmla="*/ 0 h 502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45467" h="5029200">
                <a:moveTo>
                  <a:pt x="1880" y="0"/>
                </a:moveTo>
                <a:lnTo>
                  <a:pt x="5845467" y="0"/>
                </a:lnTo>
                <a:lnTo>
                  <a:pt x="5845467" y="5029200"/>
                </a:lnTo>
                <a:lnTo>
                  <a:pt x="458557" y="5027843"/>
                </a:lnTo>
                <a:lnTo>
                  <a:pt x="0" y="4569287"/>
                </a:lnTo>
                <a:cubicBezTo>
                  <a:pt x="627" y="3046191"/>
                  <a:pt x="1253" y="1523096"/>
                  <a:pt x="1880" y="0"/>
                </a:cubicBezTo>
                <a:close/>
              </a:path>
            </a:pathLst>
          </a:custGeom>
        </p:spPr>
        <p:txBody>
          <a:bodyPr anchor="ctr" anchorCtr="0"/>
          <a:lstStyle>
            <a:lvl1pPr algn="ctr">
              <a:defRPr/>
            </a:lvl1pPr>
          </a:lstStyle>
          <a:p>
            <a:r>
              <a:rPr lang="en-US" smtClean="0"/>
              <a:t>Click icon to add picture</a:t>
            </a:r>
            <a:endParaRPr lang="nl-NL" dirty="0"/>
          </a:p>
        </p:txBody>
      </p:sp>
    </p:spTree>
    <p:extLst>
      <p:ext uri="{BB962C8B-B14F-4D97-AF65-F5344CB8AC3E}">
        <p14:creationId xmlns:p14="http://schemas.microsoft.com/office/powerpoint/2010/main" val="3204167086"/>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pic>
        <p:nvPicPr>
          <p:cNvPr id="8" name="Title ba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445" y="-4762"/>
            <a:ext cx="11739556" cy="919161"/>
          </a:xfrm>
          <a:prstGeom prst="rect">
            <a:avLst/>
          </a:prstGeom>
        </p:spPr>
      </p:pic>
      <p:sp>
        <p:nvSpPr>
          <p:cNvPr id="6" name="Slide Number Placeholder"/>
          <p:cNvSpPr>
            <a:spLocks noGrp="1"/>
          </p:cNvSpPr>
          <p:nvPr>
            <p:ph type="sldNum" sz="quarter" idx="12"/>
          </p:nvPr>
        </p:nvSpPr>
        <p:spPr/>
        <p:txBody>
          <a:bodyPr/>
          <a:lstStyle/>
          <a:p>
            <a:fld id="{CDFD8C83-81C1-4276-B7A6-9AAEA0DC8ADB}" type="slidenum">
              <a:rPr lang="nl-NL" smtClean="0">
                <a:solidFill>
                  <a:srgbClr val="CC9933"/>
                </a:solidFill>
              </a:rPr>
              <a:pPr/>
              <a:t>‹nr.›</a:t>
            </a:fld>
            <a:endParaRPr lang="nl-NL">
              <a:solidFill>
                <a:srgbClr val="CC9933"/>
              </a:solidFill>
            </a:endParaRPr>
          </a:p>
        </p:txBody>
      </p:sp>
      <p:sp>
        <p:nvSpPr>
          <p:cNvPr id="3" name="Date Placeholder"/>
          <p:cNvSpPr>
            <a:spLocks noGrp="1"/>
          </p:cNvSpPr>
          <p:nvPr>
            <p:ph type="dt" sz="half" idx="10"/>
          </p:nvPr>
        </p:nvSpPr>
        <p:spPr/>
        <p:txBody>
          <a:bodyPr/>
          <a:lstStyle/>
          <a:p>
            <a:endParaRPr lang="nl-NL" dirty="0">
              <a:solidFill>
                <a:srgbClr val="CC9933"/>
              </a:solidFill>
            </a:endParaRPr>
          </a:p>
        </p:txBody>
      </p:sp>
      <p:sp>
        <p:nvSpPr>
          <p:cNvPr id="5" name="Footer Placeholder"/>
          <p:cNvSpPr>
            <a:spLocks noGrp="1"/>
          </p:cNvSpPr>
          <p:nvPr>
            <p:ph type="ftr" sz="quarter" idx="11"/>
          </p:nvPr>
        </p:nvSpPr>
        <p:spPr/>
        <p:txBody>
          <a:bodyPr/>
          <a:lstStyle/>
          <a:p>
            <a:endParaRPr lang="nl-NL" dirty="0">
              <a:solidFill>
                <a:srgbClr val="CC9933"/>
              </a:solidFill>
            </a:endParaRPr>
          </a:p>
        </p:txBody>
      </p:sp>
    </p:spTree>
    <p:extLst>
      <p:ext uri="{BB962C8B-B14F-4D97-AF65-F5344CB8AC3E}">
        <p14:creationId xmlns:p14="http://schemas.microsoft.com/office/powerpoint/2010/main" val="2150856212"/>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cs typeface="Arial" panose="020B0604020202020204" pitchFamily="34" charset="0"/>
              </a:defRPr>
            </a:lvl1pPr>
          </a:lstStyle>
          <a:p>
            <a:pPr>
              <a:defRPr/>
            </a:pPr>
            <a:fld id="{39B3F5B0-9826-4937-8D4F-CC3EB6072992}" type="datetimeFigureOut">
              <a:rPr lang="nl-NL">
                <a:solidFill>
                  <a:srgbClr val="CC9933"/>
                </a:solidFill>
              </a:rPr>
              <a:pPr>
                <a:defRPr/>
              </a:pPr>
              <a:t>7-11-2016</a:t>
            </a:fld>
            <a:endParaRPr lang="nl-NL">
              <a:solidFill>
                <a:srgbClr val="CC9933"/>
              </a:solidFill>
            </a:endParaRPr>
          </a:p>
        </p:txBody>
      </p:sp>
      <p:sp>
        <p:nvSpPr>
          <p:cNvPr id="5" name="Slide Number Placeholder 4"/>
          <p:cNvSpPr>
            <a:spLocks noGrp="1"/>
          </p:cNvSpPr>
          <p:nvPr>
            <p:ph type="sldNum" sz="quarter" idx="11"/>
          </p:nvPr>
        </p:nvSpPr>
        <p:spPr/>
        <p:txBody>
          <a:bodyPr/>
          <a:lstStyle>
            <a:lvl1pPr eaLnBrk="0" fontAlgn="base" hangingPunct="0">
              <a:spcBef>
                <a:spcPct val="0"/>
              </a:spcBef>
              <a:spcAft>
                <a:spcPct val="0"/>
              </a:spcAft>
              <a:defRPr>
                <a:cs typeface="Arial" panose="020B0604020202020204" pitchFamily="34" charset="0"/>
              </a:defRPr>
            </a:lvl1pPr>
          </a:lstStyle>
          <a:p>
            <a:pPr>
              <a:defRPr/>
            </a:pPr>
            <a:fld id="{A609A243-6F93-4F04-80E3-D41B3FD4A0D6}" type="slidenum">
              <a:rPr lang="nl-NL">
                <a:solidFill>
                  <a:srgbClr val="CC9933"/>
                </a:solidFill>
              </a:rPr>
              <a:pPr>
                <a:defRPr/>
              </a:pPr>
              <a:t>‹nr.›</a:t>
            </a:fld>
            <a:endParaRPr lang="nl-NL">
              <a:solidFill>
                <a:srgbClr val="CC9933"/>
              </a:solidFill>
            </a:endParaRPr>
          </a:p>
        </p:txBody>
      </p:sp>
    </p:spTree>
    <p:extLst>
      <p:ext uri="{BB962C8B-B14F-4D97-AF65-F5344CB8AC3E}">
        <p14:creationId xmlns:p14="http://schemas.microsoft.com/office/powerpoint/2010/main" val="3105587266"/>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p:cSld name="Title Slide blauw">
    <p:bg>
      <p:bgPr>
        <a:blipFill dpi="0" rotWithShape="0">
          <a:blip r:embed="rId2" cstate="email"/>
          <a:srcRect/>
          <a:stretch>
            <a:fillRect/>
          </a:stretch>
        </a:blipFill>
        <a:effectLst/>
      </p:bgPr>
    </p:bg>
    <p:spTree>
      <p:nvGrpSpPr>
        <p:cNvPr id="1" name=""/>
        <p:cNvGrpSpPr/>
        <p:nvPr/>
      </p:nvGrpSpPr>
      <p:grpSpPr>
        <a:xfrm>
          <a:off x="0" y="0"/>
          <a:ext cx="0" cy="0"/>
          <a:chOff x="0" y="0"/>
          <a:chExt cx="0" cy="0"/>
        </a:xfrm>
      </p:grpSpPr>
      <p:sp>
        <p:nvSpPr>
          <p:cNvPr id="4" name="Freeform 7"/>
          <p:cNvSpPr>
            <a:spLocks/>
          </p:cNvSpPr>
          <p:nvPr/>
        </p:nvSpPr>
        <p:spPr bwMode="auto">
          <a:xfrm>
            <a:off x="5363634" y="1476375"/>
            <a:ext cx="6860117" cy="1695450"/>
          </a:xfrm>
          <a:custGeom>
            <a:avLst/>
            <a:gdLst>
              <a:gd name="T0" fmla="*/ 2161 w 2161"/>
              <a:gd name="T1" fmla="*/ 712 h 712"/>
              <a:gd name="T2" fmla="*/ 329 w 2161"/>
              <a:gd name="T3" fmla="*/ 712 h 712"/>
              <a:gd name="T4" fmla="*/ 0 w 2161"/>
              <a:gd name="T5" fmla="*/ 392 h 712"/>
              <a:gd name="T6" fmla="*/ 0 w 2161"/>
              <a:gd name="T7" fmla="*/ 0 h 712"/>
              <a:gd name="T8" fmla="*/ 2161 w 2161"/>
              <a:gd name="T9" fmla="*/ 0 h 712"/>
              <a:gd name="T10" fmla="*/ 2161 w 2161"/>
              <a:gd name="T11" fmla="*/ 712 h 7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1" h="712">
                <a:moveTo>
                  <a:pt x="2161" y="712"/>
                </a:moveTo>
                <a:lnTo>
                  <a:pt x="329" y="712"/>
                </a:lnTo>
                <a:lnTo>
                  <a:pt x="0" y="392"/>
                </a:lnTo>
                <a:lnTo>
                  <a:pt x="0" y="0"/>
                </a:lnTo>
                <a:lnTo>
                  <a:pt x="2161" y="0"/>
                </a:lnTo>
                <a:lnTo>
                  <a:pt x="2161" y="712"/>
                </a:lnTo>
                <a:close/>
              </a:path>
            </a:pathLst>
          </a:custGeom>
          <a:solidFill>
            <a:schemeClr val="tx2">
              <a:alpha val="70195"/>
            </a:schemeClr>
          </a:solidFill>
          <a:ln w="12700">
            <a:noFill/>
            <a:prstDash val="solid"/>
            <a:round/>
            <a:headEnd/>
            <a:tailEnd/>
          </a:ln>
        </p:spPr>
        <p:txBody>
          <a:bodyPr/>
          <a:lstStyle/>
          <a:p>
            <a:pPr fontAlgn="base">
              <a:spcBef>
                <a:spcPct val="0"/>
              </a:spcBef>
              <a:spcAft>
                <a:spcPct val="0"/>
              </a:spcAft>
            </a:pPr>
            <a:endParaRPr lang="nl-NL" sz="1800">
              <a:solidFill>
                <a:prstClr val="black"/>
              </a:solidFill>
            </a:endParaRPr>
          </a:p>
        </p:txBody>
      </p:sp>
      <p:sp>
        <p:nvSpPr>
          <p:cNvPr id="5" name="Rectangle 6"/>
          <p:cNvSpPr>
            <a:spLocks noChangeArrowheads="1"/>
          </p:cNvSpPr>
          <p:nvPr/>
        </p:nvSpPr>
        <p:spPr bwMode="auto">
          <a:xfrm>
            <a:off x="-2117" y="5924550"/>
            <a:ext cx="12192001" cy="933450"/>
          </a:xfrm>
          <a:prstGeom prst="rect">
            <a:avLst/>
          </a:prstGeom>
          <a:solidFill>
            <a:srgbClr val="FFFFFF">
              <a:alpha val="85097"/>
            </a:srgbClr>
          </a:solidFill>
          <a:ln w="12700">
            <a:noFill/>
            <a:miter lim="800000"/>
            <a:headEnd/>
            <a:tailEnd/>
          </a:ln>
        </p:spPr>
        <p:txBody>
          <a:bodyPr/>
          <a:lstStyle/>
          <a:p>
            <a:pPr fontAlgn="base">
              <a:spcBef>
                <a:spcPct val="0"/>
              </a:spcBef>
              <a:spcAft>
                <a:spcPct val="0"/>
              </a:spcAft>
            </a:pPr>
            <a:endParaRPr lang="nl-NL" sz="1800">
              <a:solidFill>
                <a:prstClr val="black"/>
              </a:solidFill>
              <a:latin typeface="Calibri" pitchFamily="34" charset="0"/>
              <a:cs typeface="ヒラギノ角ゴ Pro W3"/>
            </a:endParaRPr>
          </a:p>
        </p:txBody>
      </p:sp>
      <p:pic>
        <p:nvPicPr>
          <p:cNvPr id="6" name="Picture 5" descr="02-UTI_Basisvormen_powerpoint_05.png"/>
          <p:cNvPicPr>
            <a:picLocks noChangeAspect="1"/>
          </p:cNvPicPr>
          <p:nvPr/>
        </p:nvPicPr>
        <p:blipFill>
          <a:blip r:embed="rId3" cstate="email"/>
          <a:srcRect/>
          <a:stretch>
            <a:fillRect/>
          </a:stretch>
        </p:blipFill>
        <p:spPr bwMode="auto">
          <a:xfrm>
            <a:off x="9804400" y="6035675"/>
            <a:ext cx="1998133" cy="711200"/>
          </a:xfrm>
          <a:prstGeom prst="rect">
            <a:avLst/>
          </a:prstGeom>
          <a:noFill/>
          <a:ln w="9525">
            <a:noFill/>
            <a:miter lim="800000"/>
            <a:headEnd/>
            <a:tailEnd/>
          </a:ln>
        </p:spPr>
      </p:pic>
      <p:pic>
        <p:nvPicPr>
          <p:cNvPr id="7" name="Picture 6" descr="02-UTI_Basisvormen_powerpoint_03.png"/>
          <p:cNvPicPr>
            <a:picLocks noChangeAspect="1"/>
          </p:cNvPicPr>
          <p:nvPr/>
        </p:nvPicPr>
        <p:blipFill>
          <a:blip r:embed="rId4" cstate="email"/>
          <a:srcRect/>
          <a:stretch>
            <a:fillRect/>
          </a:stretch>
        </p:blipFill>
        <p:spPr bwMode="auto">
          <a:xfrm>
            <a:off x="635000" y="6061075"/>
            <a:ext cx="3386667" cy="711200"/>
          </a:xfrm>
          <a:prstGeom prst="rect">
            <a:avLst/>
          </a:prstGeom>
          <a:noFill/>
          <a:ln w="9525">
            <a:noFill/>
            <a:miter lim="800000"/>
            <a:headEnd/>
            <a:tailEnd/>
          </a:ln>
        </p:spPr>
      </p:pic>
      <p:sp>
        <p:nvSpPr>
          <p:cNvPr id="2" name="Title 1"/>
          <p:cNvSpPr>
            <a:spLocks noGrp="1"/>
          </p:cNvSpPr>
          <p:nvPr>
            <p:ph type="ctrTitle"/>
          </p:nvPr>
        </p:nvSpPr>
        <p:spPr>
          <a:xfrm>
            <a:off x="6270982" y="1476744"/>
            <a:ext cx="5706533" cy="1470025"/>
          </a:xfrm>
        </p:spPr>
        <p:txBody>
          <a:bodyPr>
            <a:normAutofit/>
          </a:bodyPr>
          <a:lstStyle>
            <a:lvl1pPr algn="l">
              <a:defRPr sz="32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25" name="Text Placeholder 24"/>
          <p:cNvSpPr>
            <a:spLocks noGrp="1"/>
          </p:cNvSpPr>
          <p:nvPr>
            <p:ph type="body" sz="quarter" idx="12"/>
          </p:nvPr>
        </p:nvSpPr>
        <p:spPr>
          <a:xfrm>
            <a:off x="6352569" y="2832028"/>
            <a:ext cx="5870736" cy="458714"/>
          </a:xfrm>
        </p:spPr>
        <p:txBody>
          <a:bodyPr>
            <a:normAutofit/>
          </a:bodyPr>
          <a:lstStyle>
            <a:lvl1pPr>
              <a:buFontTx/>
              <a:buNone/>
              <a:defRPr sz="1200">
                <a:solidFill>
                  <a:schemeClr val="bg1"/>
                </a:solidFill>
                <a:latin typeface="Arial" pitchFamily="34" charset="0"/>
                <a:cs typeface="Arial" pitchFamily="34" charset="0"/>
              </a:defRPr>
            </a:lvl1pPr>
            <a:lvl2pPr>
              <a:defRPr sz="1200"/>
            </a:lvl2pPr>
            <a:lvl3pPr>
              <a:defRPr sz="1200"/>
            </a:lvl3pPr>
            <a:lvl4pPr>
              <a:defRPr sz="1200"/>
            </a:lvl4pPr>
            <a:lvl5pPr>
              <a:defRPr sz="1200"/>
            </a:lvl5pPr>
          </a:lstStyle>
          <a:p>
            <a:pPr lvl="0"/>
            <a:r>
              <a:rPr lang="en-US" smtClean="0"/>
              <a:t>Click to edit Master text styles</a:t>
            </a:r>
          </a:p>
        </p:txBody>
      </p:sp>
    </p:spTree>
    <p:extLst>
      <p:ext uri="{BB962C8B-B14F-4D97-AF65-F5344CB8AC3E}">
        <p14:creationId xmlns:p14="http://schemas.microsoft.com/office/powerpoint/2010/main" val="1913167571"/>
      </p:ext>
    </p:extLst>
  </p:cSld>
  <p:clrMapOvr>
    <a:masterClrMapping/>
  </p:clrMapOvr>
  <p:hf sldNum="0" hdr="0" ftr="0"/>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 preserve="1">
  <p:cSld name="Titeldia">
    <p:bg>
      <p:bgPr>
        <a:blipFill dpi="0" rotWithShape="1">
          <a:blip r:embed="rId2" cstate="email">
            <a:lum/>
          </a:blip>
          <a:srcRect/>
          <a:stretch>
            <a:fillRect t="-2000" b="-2000"/>
          </a:stretch>
        </a:blipFill>
        <a:effectLst/>
      </p:bgPr>
    </p:bg>
    <p:spTree>
      <p:nvGrpSpPr>
        <p:cNvPr id="1" name=""/>
        <p:cNvGrpSpPr/>
        <p:nvPr/>
      </p:nvGrpSpPr>
      <p:grpSpPr>
        <a:xfrm>
          <a:off x="0" y="0"/>
          <a:ext cx="0" cy="0"/>
          <a:chOff x="0" y="0"/>
          <a:chExt cx="0" cy="0"/>
        </a:xfrm>
      </p:grpSpPr>
      <p:sp>
        <p:nvSpPr>
          <p:cNvPr id="9" name="Freeform 7"/>
          <p:cNvSpPr>
            <a:spLocks/>
          </p:cNvSpPr>
          <p:nvPr/>
        </p:nvSpPr>
        <p:spPr bwMode="auto">
          <a:xfrm>
            <a:off x="5363634" y="1476375"/>
            <a:ext cx="6860117" cy="1695450"/>
          </a:xfrm>
          <a:custGeom>
            <a:avLst/>
            <a:gdLst/>
            <a:ahLst/>
            <a:cxnLst>
              <a:cxn ang="0">
                <a:pos x="2161" y="712"/>
              </a:cxn>
              <a:cxn ang="0">
                <a:pos x="329" y="712"/>
              </a:cxn>
              <a:cxn ang="0">
                <a:pos x="0" y="392"/>
              </a:cxn>
              <a:cxn ang="0">
                <a:pos x="0" y="0"/>
              </a:cxn>
              <a:cxn ang="0">
                <a:pos x="2161" y="0"/>
              </a:cxn>
              <a:cxn ang="0">
                <a:pos x="2161" y="712"/>
              </a:cxn>
            </a:cxnLst>
            <a:rect l="0" t="0" r="r" b="b"/>
            <a:pathLst>
              <a:path w="2161" h="712">
                <a:moveTo>
                  <a:pt x="2161" y="712"/>
                </a:moveTo>
                <a:lnTo>
                  <a:pt x="329" y="712"/>
                </a:lnTo>
                <a:lnTo>
                  <a:pt x="0" y="392"/>
                </a:lnTo>
                <a:lnTo>
                  <a:pt x="0" y="0"/>
                </a:lnTo>
                <a:lnTo>
                  <a:pt x="2161" y="0"/>
                </a:lnTo>
                <a:lnTo>
                  <a:pt x="2161" y="712"/>
                </a:lnTo>
                <a:close/>
              </a:path>
            </a:pathLst>
          </a:custGeom>
          <a:solidFill>
            <a:schemeClr val="tx2">
              <a:alpha val="70000"/>
            </a:schemeClr>
          </a:solidFill>
          <a:ln w="12700">
            <a:noFill/>
            <a:prstDash val="solid"/>
            <a:round/>
            <a:headEnd/>
            <a:tailEnd/>
          </a:ln>
        </p:spPr>
        <p:txBody>
          <a:bodyPr/>
          <a:lstStyle/>
          <a:p>
            <a:pPr>
              <a:defRPr/>
            </a:pPr>
            <a:endParaRPr lang="en-US" sz="1800" dirty="0">
              <a:solidFill>
                <a:prstClr val="black"/>
              </a:solidFill>
            </a:endParaRPr>
          </a:p>
        </p:txBody>
      </p:sp>
      <p:sp>
        <p:nvSpPr>
          <p:cNvPr id="2" name="Title 1"/>
          <p:cNvSpPr>
            <a:spLocks noGrp="1"/>
          </p:cNvSpPr>
          <p:nvPr>
            <p:ph type="ctrTitle"/>
          </p:nvPr>
        </p:nvSpPr>
        <p:spPr>
          <a:xfrm>
            <a:off x="6273600" y="1476000"/>
            <a:ext cx="5707200" cy="1468800"/>
          </a:xfrm>
          <a:noFill/>
          <a:ln w="9525">
            <a:noFill/>
            <a:miter lim="800000"/>
            <a:headEnd/>
            <a:tailEnd/>
          </a:ln>
        </p:spPr>
        <p:txBody>
          <a:bodyPr vert="horz" wrap="square" lIns="91440" tIns="45720" rIns="91440" bIns="45720" numCol="1" anchor="ctr" anchorCtr="0" compatLnSpc="1">
            <a:prstTxWarp prst="textNoShape">
              <a:avLst/>
            </a:prstTxWarp>
            <a:normAutofit/>
          </a:bodyPr>
          <a:lstStyle>
            <a:lvl1pPr algn="l" defTabSz="457200" rtl="0" eaLnBrk="1" fontAlgn="base" hangingPunct="1">
              <a:spcBef>
                <a:spcPct val="0"/>
              </a:spcBef>
              <a:spcAft>
                <a:spcPct val="0"/>
              </a:spcAft>
              <a:defRPr lang="en-US" sz="3200" kern="1200" dirty="0">
                <a:solidFill>
                  <a:schemeClr val="bg1"/>
                </a:solidFill>
                <a:latin typeface="Arial" pitchFamily="34" charset="0"/>
                <a:ea typeface="ヒラギノ角ゴ Pro W3" pitchFamily="-109" charset="-128"/>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6384000" y="2833200"/>
            <a:ext cx="5841600" cy="525600"/>
          </a:xfr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0" indent="0" algn="l">
              <a:buNone/>
              <a:defRPr lang="en-US" sz="1200" kern="1200" dirty="0">
                <a:solidFill>
                  <a:schemeClr val="bg1"/>
                </a:solidFill>
                <a:latin typeface="Arial" pitchFamily="34" charset="0"/>
                <a:ea typeface="ヒラギノ角ゴ Pro W3" pitchFamily="-109" charset="-128"/>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lvl="0" indent="-342900" algn="l" defTabSz="457200" rtl="0" eaLnBrk="1" fontAlgn="base" hangingPunct="1">
              <a:spcBef>
                <a:spcPct val="20000"/>
              </a:spcBef>
              <a:spcAft>
                <a:spcPct val="0"/>
              </a:spcAft>
              <a:buFontTx/>
              <a:buNone/>
            </a:pPr>
            <a:r>
              <a:rPr lang="en-US" smtClean="0"/>
              <a:t>Click to edit Master subtitle style</a:t>
            </a:r>
            <a:endParaRPr lang="en-US" dirty="0"/>
          </a:p>
        </p:txBody>
      </p:sp>
      <p:sp>
        <p:nvSpPr>
          <p:cNvPr id="7" name="Rectangle 6"/>
          <p:cNvSpPr>
            <a:spLocks noChangeArrowheads="1"/>
          </p:cNvSpPr>
          <p:nvPr/>
        </p:nvSpPr>
        <p:spPr bwMode="auto">
          <a:xfrm>
            <a:off x="-1" y="5924550"/>
            <a:ext cx="12192001" cy="933450"/>
          </a:xfrm>
          <a:prstGeom prst="rect">
            <a:avLst/>
          </a:prstGeom>
          <a:solidFill>
            <a:srgbClr val="FFFFFF">
              <a:alpha val="85098"/>
            </a:srgbClr>
          </a:solidFill>
          <a:ln w="12700">
            <a:noFill/>
            <a:miter lim="800000"/>
            <a:headEnd/>
            <a:tailEnd/>
          </a:ln>
        </p:spPr>
        <p:txBody>
          <a:bodyPr/>
          <a:lstStyle/>
          <a:p>
            <a:pPr>
              <a:defRPr/>
            </a:pPr>
            <a:endParaRPr lang="en-US" sz="1800" dirty="0">
              <a:solidFill>
                <a:prstClr val="black"/>
              </a:solidFill>
            </a:endParaRPr>
          </a:p>
        </p:txBody>
      </p:sp>
      <p:pic>
        <p:nvPicPr>
          <p:cNvPr id="8" name="Picture 7" descr="02-UTI_Basisvormen_powerpoint_03.png"/>
          <p:cNvPicPr>
            <a:picLocks noChangeAspect="1"/>
          </p:cNvPicPr>
          <p:nvPr/>
        </p:nvPicPr>
        <p:blipFill>
          <a:blip r:embed="rId3" cstate="email"/>
          <a:srcRect/>
          <a:stretch>
            <a:fillRect/>
          </a:stretch>
        </p:blipFill>
        <p:spPr bwMode="auto">
          <a:xfrm>
            <a:off x="635000" y="6061075"/>
            <a:ext cx="3386667" cy="711200"/>
          </a:xfrm>
          <a:prstGeom prst="rect">
            <a:avLst/>
          </a:prstGeom>
          <a:noFill/>
          <a:ln w="9525">
            <a:noFill/>
            <a:miter lim="800000"/>
            <a:headEnd/>
            <a:tailEnd/>
          </a:ln>
        </p:spPr>
      </p:pic>
      <p:pic>
        <p:nvPicPr>
          <p:cNvPr id="10" name="Picture 9" descr="02-UTI_Basisvormen_powerpoint_05.png"/>
          <p:cNvPicPr>
            <a:picLocks noChangeAspect="1"/>
          </p:cNvPicPr>
          <p:nvPr/>
        </p:nvPicPr>
        <p:blipFill>
          <a:blip r:embed="rId4" cstate="email"/>
          <a:srcRect/>
          <a:stretch>
            <a:fillRect/>
          </a:stretch>
        </p:blipFill>
        <p:spPr bwMode="auto">
          <a:xfrm>
            <a:off x="9804400" y="6035675"/>
            <a:ext cx="1998133" cy="711200"/>
          </a:xfrm>
          <a:prstGeom prst="rect">
            <a:avLst/>
          </a:prstGeom>
          <a:noFill/>
          <a:ln w="9525">
            <a:noFill/>
            <a:miter lim="800000"/>
            <a:headEnd/>
            <a:tailEnd/>
          </a:ln>
        </p:spPr>
      </p:pic>
    </p:spTree>
    <p:extLst>
      <p:ext uri="{BB962C8B-B14F-4D97-AF65-F5344CB8AC3E}">
        <p14:creationId xmlns:p14="http://schemas.microsoft.com/office/powerpoint/2010/main" val="45870316"/>
      </p:ext>
    </p:extLst>
  </p:cSld>
  <p:clrMapOvr>
    <a:masterClrMapping/>
  </p:clrMapOvr>
  <p:timing>
    <p:tnLst>
      <p:par>
        <p:cTn id="1" dur="indefinite" restart="never" nodeType="tmRoot"/>
      </p:par>
    </p:tnLst>
  </p:timing>
  <p:hf sldNum="0" hdr="0" ftr="0"/>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p:cSld name="1_Title Slide brons">
    <p:bg>
      <p:bgPr>
        <a:blipFill dpi="0" rotWithShape="0">
          <a:blip r:embed="rId2" cstate="email"/>
          <a:srcRect/>
          <a:stretch>
            <a:fillRect/>
          </a:stretch>
        </a:blipFill>
        <a:effectLst/>
      </p:bgPr>
    </p:bg>
    <p:spTree>
      <p:nvGrpSpPr>
        <p:cNvPr id="1" name=""/>
        <p:cNvGrpSpPr/>
        <p:nvPr/>
      </p:nvGrpSpPr>
      <p:grpSpPr>
        <a:xfrm>
          <a:off x="0" y="0"/>
          <a:ext cx="0" cy="0"/>
          <a:chOff x="0" y="0"/>
          <a:chExt cx="0" cy="0"/>
        </a:xfrm>
      </p:grpSpPr>
      <p:sp>
        <p:nvSpPr>
          <p:cNvPr id="4" name="Freeform 7"/>
          <p:cNvSpPr>
            <a:spLocks/>
          </p:cNvSpPr>
          <p:nvPr/>
        </p:nvSpPr>
        <p:spPr bwMode="auto">
          <a:xfrm>
            <a:off x="5363634" y="1476375"/>
            <a:ext cx="6860117" cy="1695450"/>
          </a:xfrm>
          <a:custGeom>
            <a:avLst/>
            <a:gdLst>
              <a:gd name="T0" fmla="*/ 2161 w 2161"/>
              <a:gd name="T1" fmla="*/ 712 h 712"/>
              <a:gd name="T2" fmla="*/ 329 w 2161"/>
              <a:gd name="T3" fmla="*/ 712 h 712"/>
              <a:gd name="T4" fmla="*/ 0 w 2161"/>
              <a:gd name="T5" fmla="*/ 392 h 712"/>
              <a:gd name="T6" fmla="*/ 0 w 2161"/>
              <a:gd name="T7" fmla="*/ 0 h 712"/>
              <a:gd name="T8" fmla="*/ 2161 w 2161"/>
              <a:gd name="T9" fmla="*/ 0 h 712"/>
              <a:gd name="T10" fmla="*/ 2161 w 2161"/>
              <a:gd name="T11" fmla="*/ 712 h 7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1" h="712">
                <a:moveTo>
                  <a:pt x="2161" y="712"/>
                </a:moveTo>
                <a:lnTo>
                  <a:pt x="329" y="712"/>
                </a:lnTo>
                <a:lnTo>
                  <a:pt x="0" y="392"/>
                </a:lnTo>
                <a:lnTo>
                  <a:pt x="0" y="0"/>
                </a:lnTo>
                <a:lnTo>
                  <a:pt x="2161" y="0"/>
                </a:lnTo>
                <a:lnTo>
                  <a:pt x="2161" y="712"/>
                </a:lnTo>
                <a:close/>
              </a:path>
            </a:pathLst>
          </a:custGeom>
          <a:solidFill>
            <a:schemeClr val="accent1">
              <a:alpha val="79999"/>
            </a:schemeClr>
          </a:solidFill>
          <a:ln w="12700">
            <a:noFill/>
            <a:prstDash val="solid"/>
            <a:round/>
            <a:headEnd/>
            <a:tailEnd/>
          </a:ln>
        </p:spPr>
        <p:txBody>
          <a:bodyPr/>
          <a:lstStyle/>
          <a:p>
            <a:pPr fontAlgn="base">
              <a:spcBef>
                <a:spcPct val="0"/>
              </a:spcBef>
              <a:spcAft>
                <a:spcPct val="0"/>
              </a:spcAft>
            </a:pPr>
            <a:endParaRPr lang="nl-NL" sz="1800">
              <a:solidFill>
                <a:prstClr val="black"/>
              </a:solidFill>
            </a:endParaRPr>
          </a:p>
        </p:txBody>
      </p:sp>
      <p:sp>
        <p:nvSpPr>
          <p:cNvPr id="5" name="Rectangle 6"/>
          <p:cNvSpPr>
            <a:spLocks noChangeArrowheads="1"/>
          </p:cNvSpPr>
          <p:nvPr/>
        </p:nvSpPr>
        <p:spPr bwMode="auto">
          <a:xfrm>
            <a:off x="-2117" y="5924550"/>
            <a:ext cx="12192001" cy="933450"/>
          </a:xfrm>
          <a:prstGeom prst="rect">
            <a:avLst/>
          </a:prstGeom>
          <a:solidFill>
            <a:srgbClr val="FFFFFF">
              <a:alpha val="85097"/>
            </a:srgbClr>
          </a:solidFill>
          <a:ln w="12700">
            <a:noFill/>
            <a:miter lim="800000"/>
            <a:headEnd/>
            <a:tailEnd/>
          </a:ln>
        </p:spPr>
        <p:txBody>
          <a:bodyPr/>
          <a:lstStyle/>
          <a:p>
            <a:pPr fontAlgn="base">
              <a:spcBef>
                <a:spcPct val="0"/>
              </a:spcBef>
              <a:spcAft>
                <a:spcPct val="0"/>
              </a:spcAft>
            </a:pPr>
            <a:endParaRPr lang="nl-NL" sz="1800">
              <a:solidFill>
                <a:prstClr val="black"/>
              </a:solidFill>
              <a:latin typeface="Calibri" pitchFamily="34" charset="0"/>
              <a:cs typeface="ヒラギノ角ゴ Pro W3"/>
            </a:endParaRPr>
          </a:p>
        </p:txBody>
      </p:sp>
      <p:pic>
        <p:nvPicPr>
          <p:cNvPr id="6" name="Picture 5" descr="02-UTI_Basisvormen_powerpoint_05.png"/>
          <p:cNvPicPr>
            <a:picLocks noChangeAspect="1"/>
          </p:cNvPicPr>
          <p:nvPr/>
        </p:nvPicPr>
        <p:blipFill>
          <a:blip r:embed="rId3" cstate="email"/>
          <a:srcRect/>
          <a:stretch>
            <a:fillRect/>
          </a:stretch>
        </p:blipFill>
        <p:spPr bwMode="auto">
          <a:xfrm>
            <a:off x="9804400" y="6035675"/>
            <a:ext cx="1998133" cy="711200"/>
          </a:xfrm>
          <a:prstGeom prst="rect">
            <a:avLst/>
          </a:prstGeom>
          <a:noFill/>
          <a:ln w="9525">
            <a:noFill/>
            <a:miter lim="800000"/>
            <a:headEnd/>
            <a:tailEnd/>
          </a:ln>
        </p:spPr>
      </p:pic>
      <p:pic>
        <p:nvPicPr>
          <p:cNvPr id="7" name="Picture 6" descr="02-UTI_Basisvormen_powerpoint_03.png"/>
          <p:cNvPicPr>
            <a:picLocks noChangeAspect="1"/>
          </p:cNvPicPr>
          <p:nvPr/>
        </p:nvPicPr>
        <p:blipFill>
          <a:blip r:embed="rId4" cstate="email"/>
          <a:srcRect/>
          <a:stretch>
            <a:fillRect/>
          </a:stretch>
        </p:blipFill>
        <p:spPr bwMode="auto">
          <a:xfrm>
            <a:off x="635000" y="6061075"/>
            <a:ext cx="3386667" cy="711200"/>
          </a:xfrm>
          <a:prstGeom prst="rect">
            <a:avLst/>
          </a:prstGeom>
          <a:noFill/>
          <a:ln w="9525">
            <a:noFill/>
            <a:miter lim="800000"/>
            <a:headEnd/>
            <a:tailEnd/>
          </a:ln>
        </p:spPr>
      </p:pic>
      <p:sp>
        <p:nvSpPr>
          <p:cNvPr id="2" name="Title 1"/>
          <p:cNvSpPr>
            <a:spLocks noGrp="1"/>
          </p:cNvSpPr>
          <p:nvPr>
            <p:ph type="ctrTitle"/>
          </p:nvPr>
        </p:nvSpPr>
        <p:spPr>
          <a:xfrm>
            <a:off x="6270982" y="1476744"/>
            <a:ext cx="5706533" cy="1470025"/>
          </a:xfrm>
        </p:spPr>
        <p:txBody>
          <a:bodyPr>
            <a:normAutofit/>
          </a:bodyPr>
          <a:lstStyle>
            <a:lvl1pPr algn="l">
              <a:defRPr sz="32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25" name="Text Placeholder 24"/>
          <p:cNvSpPr>
            <a:spLocks noGrp="1"/>
          </p:cNvSpPr>
          <p:nvPr>
            <p:ph type="body" sz="quarter" idx="12"/>
          </p:nvPr>
        </p:nvSpPr>
        <p:spPr>
          <a:xfrm>
            <a:off x="6352569" y="2832028"/>
            <a:ext cx="5870736" cy="458714"/>
          </a:xfrm>
        </p:spPr>
        <p:txBody>
          <a:bodyPr>
            <a:normAutofit/>
          </a:bodyPr>
          <a:lstStyle>
            <a:lvl1pPr>
              <a:buFontTx/>
              <a:buNone/>
              <a:defRPr sz="1200">
                <a:solidFill>
                  <a:schemeClr val="bg1"/>
                </a:solidFill>
                <a:latin typeface="Arial" pitchFamily="34" charset="0"/>
                <a:cs typeface="Arial" pitchFamily="34" charset="0"/>
              </a:defRPr>
            </a:lvl1pPr>
            <a:lvl2pPr>
              <a:defRPr sz="1200"/>
            </a:lvl2pPr>
            <a:lvl3pPr>
              <a:defRPr sz="1200"/>
            </a:lvl3pPr>
            <a:lvl4pPr>
              <a:defRPr sz="1200"/>
            </a:lvl4pPr>
            <a:lvl5pPr>
              <a:defRPr sz="1200"/>
            </a:lvl5pPr>
          </a:lstStyle>
          <a:p>
            <a:pPr lvl="0"/>
            <a:r>
              <a:rPr lang="en-US" smtClean="0"/>
              <a:t>Click to edit Master text styles</a:t>
            </a:r>
          </a:p>
        </p:txBody>
      </p:sp>
    </p:spTree>
    <p:extLst>
      <p:ext uri="{BB962C8B-B14F-4D97-AF65-F5344CB8AC3E}">
        <p14:creationId xmlns:p14="http://schemas.microsoft.com/office/powerpoint/2010/main" val="3316939792"/>
      </p:ext>
    </p:extLst>
  </p:cSld>
  <p:clrMapOvr>
    <a:masterClrMapping/>
  </p:clrMapOvr>
  <p:hf sldNum="0" hdr="0" ftr="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Hoofdstukslide lichtgroen">
    <p:bg>
      <p:bgPr>
        <a:solidFill>
          <a:schemeClr val="accent6"/>
        </a:solidFill>
        <a:effectLst/>
      </p:bgPr>
    </p:bg>
    <p:spTree>
      <p:nvGrpSpPr>
        <p:cNvPr id="1" name=""/>
        <p:cNvGrpSpPr/>
        <p:nvPr/>
      </p:nvGrpSpPr>
      <p:grpSpPr>
        <a:xfrm>
          <a:off x="0" y="0"/>
          <a:ext cx="0" cy="0"/>
          <a:chOff x="0" y="0"/>
          <a:chExt cx="0" cy="0"/>
        </a:xfrm>
      </p:grpSpPr>
      <p:sp>
        <p:nvSpPr>
          <p:cNvPr id="3" name="Freeform 7"/>
          <p:cNvSpPr>
            <a:spLocks/>
          </p:cNvSpPr>
          <p:nvPr/>
        </p:nvSpPr>
        <p:spPr bwMode="auto">
          <a:xfrm>
            <a:off x="5363634" y="1476375"/>
            <a:ext cx="6860117" cy="1695450"/>
          </a:xfrm>
          <a:custGeom>
            <a:avLst/>
            <a:gdLst>
              <a:gd name="T0" fmla="*/ 2161 w 2161"/>
              <a:gd name="T1" fmla="*/ 712 h 712"/>
              <a:gd name="T2" fmla="*/ 329 w 2161"/>
              <a:gd name="T3" fmla="*/ 712 h 712"/>
              <a:gd name="T4" fmla="*/ 0 w 2161"/>
              <a:gd name="T5" fmla="*/ 392 h 712"/>
              <a:gd name="T6" fmla="*/ 0 w 2161"/>
              <a:gd name="T7" fmla="*/ 0 h 712"/>
              <a:gd name="T8" fmla="*/ 2161 w 2161"/>
              <a:gd name="T9" fmla="*/ 0 h 712"/>
              <a:gd name="T10" fmla="*/ 2161 w 2161"/>
              <a:gd name="T11" fmla="*/ 712 h 7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1" h="712">
                <a:moveTo>
                  <a:pt x="2161" y="712"/>
                </a:moveTo>
                <a:lnTo>
                  <a:pt x="329" y="712"/>
                </a:lnTo>
                <a:lnTo>
                  <a:pt x="0" y="392"/>
                </a:lnTo>
                <a:lnTo>
                  <a:pt x="0" y="0"/>
                </a:lnTo>
                <a:lnTo>
                  <a:pt x="2161" y="0"/>
                </a:lnTo>
                <a:lnTo>
                  <a:pt x="2161" y="712"/>
                </a:lnTo>
                <a:close/>
              </a:path>
            </a:pathLst>
          </a:custGeom>
          <a:solidFill>
            <a:schemeClr val="bg1"/>
          </a:solidFill>
          <a:ln w="12700">
            <a:noFill/>
            <a:prstDash val="solid"/>
            <a:round/>
            <a:headEnd/>
            <a:tailEnd/>
          </a:ln>
        </p:spPr>
        <p:txBody>
          <a:bodyPr/>
          <a:lstStyle/>
          <a:p>
            <a:endParaRPr lang="nl-NL" sz="1800"/>
          </a:p>
        </p:txBody>
      </p:sp>
      <p:sp>
        <p:nvSpPr>
          <p:cNvPr id="4" name="Rectangle 6"/>
          <p:cNvSpPr>
            <a:spLocks noChangeArrowheads="1"/>
          </p:cNvSpPr>
          <p:nvPr/>
        </p:nvSpPr>
        <p:spPr bwMode="auto">
          <a:xfrm>
            <a:off x="-2117" y="5924550"/>
            <a:ext cx="12192001" cy="933450"/>
          </a:xfrm>
          <a:prstGeom prst="rect">
            <a:avLst/>
          </a:prstGeom>
          <a:solidFill>
            <a:srgbClr val="FFFFFF">
              <a:alpha val="94901"/>
            </a:srgbClr>
          </a:solidFill>
          <a:ln w="12700">
            <a:noFill/>
            <a:miter lim="800000"/>
            <a:headEnd/>
            <a:tailEnd/>
          </a:ln>
        </p:spPr>
        <p:txBody>
          <a:bodyPr/>
          <a:lstStyle/>
          <a:p>
            <a:endParaRPr lang="nl-NL" sz="1800">
              <a:latin typeface="Calibri" pitchFamily="34" charset="0"/>
              <a:cs typeface="ヒラギノ角ゴ Pro W3"/>
            </a:endParaRPr>
          </a:p>
        </p:txBody>
      </p:sp>
      <p:pic>
        <p:nvPicPr>
          <p:cNvPr id="5" name="Picture 5" descr="02-UTI_Basisvormen_powerpoint_03.png"/>
          <p:cNvPicPr>
            <a:picLocks noChangeAspect="1"/>
          </p:cNvPicPr>
          <p:nvPr/>
        </p:nvPicPr>
        <p:blipFill>
          <a:blip r:embed="rId2" cstate="email"/>
          <a:srcRect/>
          <a:stretch>
            <a:fillRect/>
          </a:stretch>
        </p:blipFill>
        <p:spPr bwMode="auto">
          <a:xfrm>
            <a:off x="635000" y="6061075"/>
            <a:ext cx="3386667" cy="711200"/>
          </a:xfrm>
          <a:prstGeom prst="rect">
            <a:avLst/>
          </a:prstGeom>
          <a:noFill/>
          <a:ln w="9525">
            <a:noFill/>
            <a:miter lim="800000"/>
            <a:headEnd/>
            <a:tailEnd/>
          </a:ln>
        </p:spPr>
      </p:pic>
      <p:sp>
        <p:nvSpPr>
          <p:cNvPr id="20" name="Text Placeholder 18"/>
          <p:cNvSpPr>
            <a:spLocks noGrp="1"/>
          </p:cNvSpPr>
          <p:nvPr>
            <p:ph type="body" sz="quarter" idx="13"/>
          </p:nvPr>
        </p:nvSpPr>
        <p:spPr>
          <a:xfrm>
            <a:off x="6296803" y="1963618"/>
            <a:ext cx="5848351" cy="1208134"/>
          </a:xfrm>
        </p:spPr>
        <p:txBody>
          <a:bodyPr>
            <a:normAutofit/>
          </a:bodyPr>
          <a:lstStyle>
            <a:lvl1pPr>
              <a:buFontTx/>
              <a:buNone/>
              <a:defRPr sz="3200">
                <a:solidFill>
                  <a:srgbClr val="003366"/>
                </a:solidFill>
                <a:latin typeface="Arial" pitchFamily="34" charset="0"/>
                <a:cs typeface="Arial" pitchFamily="34" charset="0"/>
              </a:defRPr>
            </a:lvl1pPr>
          </a:lstStyle>
          <a:p>
            <a:pPr lvl="0"/>
            <a:r>
              <a:rPr lang="en-US" smtClean="0"/>
              <a:t>Click to edit Master text styles</a:t>
            </a:r>
          </a:p>
        </p:txBody>
      </p:sp>
      <p:sp>
        <p:nvSpPr>
          <p:cNvPr id="6" name="Slide Number Placeholder 5"/>
          <p:cNvSpPr>
            <a:spLocks noGrp="1"/>
          </p:cNvSpPr>
          <p:nvPr>
            <p:ph type="sldNum" sz="quarter" idx="14"/>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a:defRPr sz="1200">
                <a:solidFill>
                  <a:srgbClr val="CC9933"/>
                </a:solidFill>
                <a:latin typeface="Arial" pitchFamily="34" charset="0"/>
                <a:cs typeface="Arial" pitchFamily="34" charset="0"/>
              </a:defRPr>
            </a:lvl1pPr>
          </a:lstStyle>
          <a:p>
            <a:fld id="{51AA7719-AFE3-4547-AE92-90A715E93671}" type="slidenum">
              <a:rPr lang="en-US" smtClean="0"/>
              <a:t>‹nr.›</a:t>
            </a:fld>
            <a:endParaRPr lang="en-US"/>
          </a:p>
        </p:txBody>
      </p:sp>
      <p:sp>
        <p:nvSpPr>
          <p:cNvPr id="7" name="Footer Placeholder 4"/>
          <p:cNvSpPr>
            <a:spLocks noGrp="1"/>
          </p:cNvSpPr>
          <p:nvPr>
            <p:ph type="ftr" sz="quarter" idx="15"/>
          </p:nvPr>
        </p:nvSpPr>
        <p:spPr>
          <a:xfrm>
            <a:off x="4165600" y="6257926"/>
            <a:ext cx="2751667" cy="365125"/>
          </a:xfrm>
          <a:prstGeom prst="rect">
            <a:avLst/>
          </a:prstGeom>
        </p:spPr>
        <p:txBody>
          <a:bodyPr/>
          <a:lstStyle>
            <a:lvl1pPr algn="r" fontAlgn="auto">
              <a:spcBef>
                <a:spcPts val="0"/>
              </a:spcBef>
              <a:spcAft>
                <a:spcPts val="0"/>
              </a:spcAft>
              <a:defRPr sz="1200" smtClean="0">
                <a:solidFill>
                  <a:srgbClr val="CC9933"/>
                </a:solidFill>
                <a:latin typeface="Arial" pitchFamily="34" charset="0"/>
                <a:ea typeface="+mn-ea"/>
                <a:cs typeface="Arial" pitchFamily="34" charset="0"/>
              </a:defRPr>
            </a:lvl1pPr>
          </a:lstStyle>
          <a:p>
            <a:endParaRPr lang="en-US"/>
          </a:p>
        </p:txBody>
      </p:sp>
      <p:sp>
        <p:nvSpPr>
          <p:cNvPr id="8" name="Date Placeholder 3"/>
          <p:cNvSpPr>
            <a:spLocks noGrp="1"/>
          </p:cNvSpPr>
          <p:nvPr>
            <p:ph type="dt" sz="half" idx="16"/>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a:defRPr sz="1200">
                <a:solidFill>
                  <a:srgbClr val="CC9933"/>
                </a:solidFill>
                <a:latin typeface="Arial" pitchFamily="34" charset="0"/>
                <a:cs typeface="Arial" pitchFamily="34" charset="0"/>
              </a:defRPr>
            </a:lvl1pPr>
          </a:lstStyle>
          <a:p>
            <a:fld id="{807FF157-3563-465D-9FE7-71F957E782A7}" type="datetimeFigureOut">
              <a:rPr lang="en-US" smtClean="0"/>
              <a:t>11/7/2016</a:t>
            </a:fld>
            <a:endParaRPr lang="en-US"/>
          </a:p>
        </p:txBody>
      </p:sp>
    </p:spTree>
    <p:extLst>
      <p:ext uri="{BB962C8B-B14F-4D97-AF65-F5344CB8AC3E}">
        <p14:creationId xmlns:p14="http://schemas.microsoft.com/office/powerpoint/2010/main" val="218270734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p:cSld name="2_Title Slide groen">
    <p:bg>
      <p:bgPr>
        <a:blipFill dpi="0" rotWithShape="0">
          <a:blip r:embed="rId2" cstate="email"/>
          <a:srcRect/>
          <a:stretch>
            <a:fillRect/>
          </a:stretch>
        </a:blipFill>
        <a:effectLst/>
      </p:bgPr>
    </p:bg>
    <p:spTree>
      <p:nvGrpSpPr>
        <p:cNvPr id="1" name=""/>
        <p:cNvGrpSpPr/>
        <p:nvPr/>
      </p:nvGrpSpPr>
      <p:grpSpPr>
        <a:xfrm>
          <a:off x="0" y="0"/>
          <a:ext cx="0" cy="0"/>
          <a:chOff x="0" y="0"/>
          <a:chExt cx="0" cy="0"/>
        </a:xfrm>
      </p:grpSpPr>
      <p:sp>
        <p:nvSpPr>
          <p:cNvPr id="4" name="Freeform 7"/>
          <p:cNvSpPr>
            <a:spLocks/>
          </p:cNvSpPr>
          <p:nvPr/>
        </p:nvSpPr>
        <p:spPr bwMode="auto">
          <a:xfrm>
            <a:off x="5363634" y="1476375"/>
            <a:ext cx="6860117" cy="1695450"/>
          </a:xfrm>
          <a:custGeom>
            <a:avLst/>
            <a:gdLst>
              <a:gd name="T0" fmla="*/ 2161 w 2161"/>
              <a:gd name="T1" fmla="*/ 712 h 712"/>
              <a:gd name="T2" fmla="*/ 329 w 2161"/>
              <a:gd name="T3" fmla="*/ 712 h 712"/>
              <a:gd name="T4" fmla="*/ 0 w 2161"/>
              <a:gd name="T5" fmla="*/ 392 h 712"/>
              <a:gd name="T6" fmla="*/ 0 w 2161"/>
              <a:gd name="T7" fmla="*/ 0 h 712"/>
              <a:gd name="T8" fmla="*/ 2161 w 2161"/>
              <a:gd name="T9" fmla="*/ 0 h 712"/>
              <a:gd name="T10" fmla="*/ 2161 w 2161"/>
              <a:gd name="T11" fmla="*/ 712 h 7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1" h="712">
                <a:moveTo>
                  <a:pt x="2161" y="712"/>
                </a:moveTo>
                <a:lnTo>
                  <a:pt x="329" y="712"/>
                </a:lnTo>
                <a:lnTo>
                  <a:pt x="0" y="392"/>
                </a:lnTo>
                <a:lnTo>
                  <a:pt x="0" y="0"/>
                </a:lnTo>
                <a:lnTo>
                  <a:pt x="2161" y="0"/>
                </a:lnTo>
                <a:lnTo>
                  <a:pt x="2161" y="712"/>
                </a:lnTo>
                <a:close/>
              </a:path>
            </a:pathLst>
          </a:custGeom>
          <a:solidFill>
            <a:schemeClr val="accent2">
              <a:alpha val="79999"/>
            </a:schemeClr>
          </a:solidFill>
          <a:ln w="12700">
            <a:noFill/>
            <a:prstDash val="solid"/>
            <a:round/>
            <a:headEnd/>
            <a:tailEnd/>
          </a:ln>
        </p:spPr>
        <p:txBody>
          <a:bodyPr/>
          <a:lstStyle/>
          <a:p>
            <a:pPr fontAlgn="base">
              <a:spcBef>
                <a:spcPct val="0"/>
              </a:spcBef>
              <a:spcAft>
                <a:spcPct val="0"/>
              </a:spcAft>
            </a:pPr>
            <a:endParaRPr lang="nl-NL" sz="1800">
              <a:solidFill>
                <a:prstClr val="black"/>
              </a:solidFill>
            </a:endParaRPr>
          </a:p>
        </p:txBody>
      </p:sp>
      <p:sp>
        <p:nvSpPr>
          <p:cNvPr id="5" name="Rectangle 6"/>
          <p:cNvSpPr>
            <a:spLocks noChangeArrowheads="1"/>
          </p:cNvSpPr>
          <p:nvPr/>
        </p:nvSpPr>
        <p:spPr bwMode="auto">
          <a:xfrm>
            <a:off x="-2117" y="5924550"/>
            <a:ext cx="12192001" cy="933450"/>
          </a:xfrm>
          <a:prstGeom prst="rect">
            <a:avLst/>
          </a:prstGeom>
          <a:solidFill>
            <a:srgbClr val="FFFFFF">
              <a:alpha val="85097"/>
            </a:srgbClr>
          </a:solidFill>
          <a:ln w="12700">
            <a:noFill/>
            <a:miter lim="800000"/>
            <a:headEnd/>
            <a:tailEnd/>
          </a:ln>
        </p:spPr>
        <p:txBody>
          <a:bodyPr/>
          <a:lstStyle/>
          <a:p>
            <a:pPr fontAlgn="base">
              <a:spcBef>
                <a:spcPct val="0"/>
              </a:spcBef>
              <a:spcAft>
                <a:spcPct val="0"/>
              </a:spcAft>
            </a:pPr>
            <a:endParaRPr lang="nl-NL" sz="1800">
              <a:solidFill>
                <a:prstClr val="black"/>
              </a:solidFill>
              <a:latin typeface="Calibri" pitchFamily="34" charset="0"/>
              <a:cs typeface="ヒラギノ角ゴ Pro W3"/>
            </a:endParaRPr>
          </a:p>
        </p:txBody>
      </p:sp>
      <p:pic>
        <p:nvPicPr>
          <p:cNvPr id="6" name="Picture 5" descr="02-UTI_Basisvormen_powerpoint_05.png"/>
          <p:cNvPicPr>
            <a:picLocks noChangeAspect="1"/>
          </p:cNvPicPr>
          <p:nvPr/>
        </p:nvPicPr>
        <p:blipFill>
          <a:blip r:embed="rId3" cstate="email"/>
          <a:srcRect/>
          <a:stretch>
            <a:fillRect/>
          </a:stretch>
        </p:blipFill>
        <p:spPr bwMode="auto">
          <a:xfrm>
            <a:off x="9804400" y="6035675"/>
            <a:ext cx="1998133" cy="711200"/>
          </a:xfrm>
          <a:prstGeom prst="rect">
            <a:avLst/>
          </a:prstGeom>
          <a:noFill/>
          <a:ln w="9525">
            <a:noFill/>
            <a:miter lim="800000"/>
            <a:headEnd/>
            <a:tailEnd/>
          </a:ln>
        </p:spPr>
      </p:pic>
      <p:pic>
        <p:nvPicPr>
          <p:cNvPr id="7" name="Picture 6" descr="02-UTI_Basisvormen_powerpoint_03.png"/>
          <p:cNvPicPr>
            <a:picLocks noChangeAspect="1"/>
          </p:cNvPicPr>
          <p:nvPr/>
        </p:nvPicPr>
        <p:blipFill>
          <a:blip r:embed="rId4" cstate="email"/>
          <a:srcRect/>
          <a:stretch>
            <a:fillRect/>
          </a:stretch>
        </p:blipFill>
        <p:spPr bwMode="auto">
          <a:xfrm>
            <a:off x="635000" y="6061075"/>
            <a:ext cx="3386667" cy="711200"/>
          </a:xfrm>
          <a:prstGeom prst="rect">
            <a:avLst/>
          </a:prstGeom>
          <a:noFill/>
          <a:ln w="9525">
            <a:noFill/>
            <a:miter lim="800000"/>
            <a:headEnd/>
            <a:tailEnd/>
          </a:ln>
        </p:spPr>
      </p:pic>
      <p:sp>
        <p:nvSpPr>
          <p:cNvPr id="2" name="Title 1"/>
          <p:cNvSpPr>
            <a:spLocks noGrp="1"/>
          </p:cNvSpPr>
          <p:nvPr>
            <p:ph type="ctrTitle"/>
          </p:nvPr>
        </p:nvSpPr>
        <p:spPr>
          <a:xfrm>
            <a:off x="6270982" y="1476744"/>
            <a:ext cx="5706533" cy="1470025"/>
          </a:xfrm>
        </p:spPr>
        <p:txBody>
          <a:bodyPr>
            <a:normAutofit/>
          </a:bodyPr>
          <a:lstStyle>
            <a:lvl1pPr algn="l">
              <a:defRPr sz="32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25" name="Text Placeholder 24"/>
          <p:cNvSpPr>
            <a:spLocks noGrp="1"/>
          </p:cNvSpPr>
          <p:nvPr>
            <p:ph type="body" sz="quarter" idx="12"/>
          </p:nvPr>
        </p:nvSpPr>
        <p:spPr>
          <a:xfrm>
            <a:off x="6352569" y="2832028"/>
            <a:ext cx="5870736" cy="458714"/>
          </a:xfrm>
        </p:spPr>
        <p:txBody>
          <a:bodyPr>
            <a:normAutofit/>
          </a:bodyPr>
          <a:lstStyle>
            <a:lvl1pPr>
              <a:buFontTx/>
              <a:buNone/>
              <a:defRPr sz="1200">
                <a:solidFill>
                  <a:schemeClr val="bg1"/>
                </a:solidFill>
                <a:latin typeface="Arial" pitchFamily="34" charset="0"/>
                <a:cs typeface="Arial" pitchFamily="34" charset="0"/>
              </a:defRPr>
            </a:lvl1pPr>
            <a:lvl2pPr>
              <a:defRPr sz="1200"/>
            </a:lvl2pPr>
            <a:lvl3pPr>
              <a:defRPr sz="1200"/>
            </a:lvl3pPr>
            <a:lvl4pPr>
              <a:defRPr sz="1200"/>
            </a:lvl4pPr>
            <a:lvl5pPr>
              <a:defRPr sz="1200"/>
            </a:lvl5pPr>
          </a:lstStyle>
          <a:p>
            <a:pPr lvl="0"/>
            <a:r>
              <a:rPr lang="en-US" smtClean="0"/>
              <a:t>Click to edit Master text styles</a:t>
            </a:r>
          </a:p>
        </p:txBody>
      </p:sp>
    </p:spTree>
    <p:extLst>
      <p:ext uri="{BB962C8B-B14F-4D97-AF65-F5344CB8AC3E}">
        <p14:creationId xmlns:p14="http://schemas.microsoft.com/office/powerpoint/2010/main" val="1181550572"/>
      </p:ext>
    </p:extLst>
  </p:cSld>
  <p:clrMapOvr>
    <a:masterClrMapping/>
  </p:clrMapOvr>
  <p:hf sldNum="0" hdr="0" ftr="0"/>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p:cSld name="3_Title Slide grijs">
    <p:bg>
      <p:bgPr>
        <a:blipFill dpi="0" rotWithShape="0">
          <a:blip r:embed="rId2" cstate="email"/>
          <a:srcRect/>
          <a:stretch>
            <a:fillRect/>
          </a:stretch>
        </a:blipFill>
        <a:effectLst/>
      </p:bgPr>
    </p:bg>
    <p:spTree>
      <p:nvGrpSpPr>
        <p:cNvPr id="1" name=""/>
        <p:cNvGrpSpPr/>
        <p:nvPr/>
      </p:nvGrpSpPr>
      <p:grpSpPr>
        <a:xfrm>
          <a:off x="0" y="0"/>
          <a:ext cx="0" cy="0"/>
          <a:chOff x="0" y="0"/>
          <a:chExt cx="0" cy="0"/>
        </a:xfrm>
      </p:grpSpPr>
      <p:sp>
        <p:nvSpPr>
          <p:cNvPr id="4" name="Freeform 7"/>
          <p:cNvSpPr>
            <a:spLocks/>
          </p:cNvSpPr>
          <p:nvPr/>
        </p:nvSpPr>
        <p:spPr bwMode="auto">
          <a:xfrm>
            <a:off x="5363634" y="1476375"/>
            <a:ext cx="6860117" cy="1695450"/>
          </a:xfrm>
          <a:custGeom>
            <a:avLst/>
            <a:gdLst/>
            <a:ahLst/>
            <a:cxnLst>
              <a:cxn ang="0">
                <a:pos x="2161" y="712"/>
              </a:cxn>
              <a:cxn ang="0">
                <a:pos x="329" y="712"/>
              </a:cxn>
              <a:cxn ang="0">
                <a:pos x="0" y="392"/>
              </a:cxn>
              <a:cxn ang="0">
                <a:pos x="0" y="0"/>
              </a:cxn>
              <a:cxn ang="0">
                <a:pos x="2161" y="0"/>
              </a:cxn>
              <a:cxn ang="0">
                <a:pos x="2161" y="712"/>
              </a:cxn>
            </a:cxnLst>
            <a:rect l="0" t="0" r="r" b="b"/>
            <a:pathLst>
              <a:path w="2161" h="712">
                <a:moveTo>
                  <a:pt x="2161" y="712"/>
                </a:moveTo>
                <a:lnTo>
                  <a:pt x="329" y="712"/>
                </a:lnTo>
                <a:lnTo>
                  <a:pt x="0" y="392"/>
                </a:lnTo>
                <a:lnTo>
                  <a:pt x="0" y="0"/>
                </a:lnTo>
                <a:lnTo>
                  <a:pt x="2161" y="0"/>
                </a:lnTo>
                <a:lnTo>
                  <a:pt x="2161" y="712"/>
                </a:lnTo>
                <a:close/>
              </a:path>
            </a:pathLst>
          </a:custGeom>
          <a:solidFill>
            <a:schemeClr val="accent3">
              <a:alpha val="85000"/>
            </a:schemeClr>
          </a:solidFill>
          <a:ln w="12700">
            <a:noFill/>
            <a:prstDash val="solid"/>
            <a:round/>
            <a:headEnd/>
            <a:tailEnd/>
          </a:ln>
        </p:spPr>
        <p:txBody>
          <a:bodyPr/>
          <a:lstStyle/>
          <a:p>
            <a:pPr>
              <a:defRPr/>
            </a:pPr>
            <a:endParaRPr lang="en-US" sz="1800" dirty="0">
              <a:solidFill>
                <a:prstClr val="black"/>
              </a:solidFill>
            </a:endParaRPr>
          </a:p>
        </p:txBody>
      </p:sp>
      <p:sp>
        <p:nvSpPr>
          <p:cNvPr id="5" name="Rectangle 6"/>
          <p:cNvSpPr>
            <a:spLocks noChangeArrowheads="1"/>
          </p:cNvSpPr>
          <p:nvPr/>
        </p:nvSpPr>
        <p:spPr bwMode="auto">
          <a:xfrm>
            <a:off x="-2117" y="5924550"/>
            <a:ext cx="12192001" cy="933450"/>
          </a:xfrm>
          <a:prstGeom prst="rect">
            <a:avLst/>
          </a:prstGeom>
          <a:solidFill>
            <a:srgbClr val="FFFFFF">
              <a:alpha val="85097"/>
            </a:srgbClr>
          </a:solidFill>
          <a:ln w="12700">
            <a:noFill/>
            <a:miter lim="800000"/>
            <a:headEnd/>
            <a:tailEnd/>
          </a:ln>
        </p:spPr>
        <p:txBody>
          <a:bodyPr/>
          <a:lstStyle/>
          <a:p>
            <a:pPr fontAlgn="base">
              <a:spcBef>
                <a:spcPct val="0"/>
              </a:spcBef>
              <a:spcAft>
                <a:spcPct val="0"/>
              </a:spcAft>
            </a:pPr>
            <a:endParaRPr lang="nl-NL" sz="1800">
              <a:solidFill>
                <a:prstClr val="black"/>
              </a:solidFill>
              <a:latin typeface="Calibri" pitchFamily="34" charset="0"/>
              <a:cs typeface="ヒラギノ角ゴ Pro W3"/>
            </a:endParaRPr>
          </a:p>
        </p:txBody>
      </p:sp>
      <p:pic>
        <p:nvPicPr>
          <p:cNvPr id="6" name="Picture 5" descr="02-UTI_Basisvormen_powerpoint_05.png"/>
          <p:cNvPicPr>
            <a:picLocks noChangeAspect="1"/>
          </p:cNvPicPr>
          <p:nvPr/>
        </p:nvPicPr>
        <p:blipFill>
          <a:blip r:embed="rId3" cstate="email"/>
          <a:srcRect/>
          <a:stretch>
            <a:fillRect/>
          </a:stretch>
        </p:blipFill>
        <p:spPr bwMode="auto">
          <a:xfrm>
            <a:off x="9804400" y="6035675"/>
            <a:ext cx="1998133" cy="711200"/>
          </a:xfrm>
          <a:prstGeom prst="rect">
            <a:avLst/>
          </a:prstGeom>
          <a:noFill/>
          <a:ln w="9525">
            <a:noFill/>
            <a:miter lim="800000"/>
            <a:headEnd/>
            <a:tailEnd/>
          </a:ln>
        </p:spPr>
      </p:pic>
      <p:pic>
        <p:nvPicPr>
          <p:cNvPr id="7" name="Picture 6" descr="02-UTI_Basisvormen_powerpoint_03.png"/>
          <p:cNvPicPr>
            <a:picLocks noChangeAspect="1"/>
          </p:cNvPicPr>
          <p:nvPr/>
        </p:nvPicPr>
        <p:blipFill>
          <a:blip r:embed="rId4" cstate="email"/>
          <a:srcRect/>
          <a:stretch>
            <a:fillRect/>
          </a:stretch>
        </p:blipFill>
        <p:spPr bwMode="auto">
          <a:xfrm>
            <a:off x="635000" y="6061075"/>
            <a:ext cx="3386667" cy="711200"/>
          </a:xfrm>
          <a:prstGeom prst="rect">
            <a:avLst/>
          </a:prstGeom>
          <a:noFill/>
          <a:ln w="9525">
            <a:noFill/>
            <a:miter lim="800000"/>
            <a:headEnd/>
            <a:tailEnd/>
          </a:ln>
        </p:spPr>
      </p:pic>
      <p:sp>
        <p:nvSpPr>
          <p:cNvPr id="2" name="Title 1"/>
          <p:cNvSpPr>
            <a:spLocks noGrp="1"/>
          </p:cNvSpPr>
          <p:nvPr>
            <p:ph type="ctrTitle"/>
          </p:nvPr>
        </p:nvSpPr>
        <p:spPr>
          <a:xfrm>
            <a:off x="6270982" y="1476744"/>
            <a:ext cx="5706533" cy="1470025"/>
          </a:xfrm>
        </p:spPr>
        <p:txBody>
          <a:bodyPr>
            <a:normAutofit/>
          </a:bodyPr>
          <a:lstStyle>
            <a:lvl1pPr algn="l">
              <a:defRPr sz="32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25" name="Text Placeholder 24"/>
          <p:cNvSpPr>
            <a:spLocks noGrp="1"/>
          </p:cNvSpPr>
          <p:nvPr>
            <p:ph type="body" sz="quarter" idx="12"/>
          </p:nvPr>
        </p:nvSpPr>
        <p:spPr>
          <a:xfrm>
            <a:off x="6352569" y="2832028"/>
            <a:ext cx="5870736" cy="458714"/>
          </a:xfrm>
        </p:spPr>
        <p:txBody>
          <a:bodyPr>
            <a:normAutofit/>
          </a:bodyPr>
          <a:lstStyle>
            <a:lvl1pPr>
              <a:buFontTx/>
              <a:buNone/>
              <a:defRPr sz="1200">
                <a:solidFill>
                  <a:schemeClr val="bg1"/>
                </a:solidFill>
                <a:latin typeface="Arial" pitchFamily="34" charset="0"/>
                <a:cs typeface="Arial" pitchFamily="34" charset="0"/>
              </a:defRPr>
            </a:lvl1pPr>
            <a:lvl2pPr>
              <a:defRPr sz="1200"/>
            </a:lvl2pPr>
            <a:lvl3pPr>
              <a:defRPr sz="1200"/>
            </a:lvl3pPr>
            <a:lvl4pPr>
              <a:defRPr sz="1200"/>
            </a:lvl4pPr>
            <a:lvl5pPr>
              <a:defRPr sz="1200"/>
            </a:lvl5pPr>
          </a:lstStyle>
          <a:p>
            <a:pPr lvl="0"/>
            <a:r>
              <a:rPr lang="en-US" smtClean="0"/>
              <a:t>Click to edit Master text styles</a:t>
            </a:r>
          </a:p>
        </p:txBody>
      </p:sp>
    </p:spTree>
    <p:extLst>
      <p:ext uri="{BB962C8B-B14F-4D97-AF65-F5344CB8AC3E}">
        <p14:creationId xmlns:p14="http://schemas.microsoft.com/office/powerpoint/2010/main" val="530272726"/>
      </p:ext>
    </p:extLst>
  </p:cSld>
  <p:clrMapOvr>
    <a:masterClrMapping/>
  </p:clrMapOvr>
  <p:hf sldNum="0" hdr="0" ftr="0"/>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p:cSld name="4_Title Slide lichtblauw">
    <p:bg>
      <p:bgPr>
        <a:blipFill dpi="0" rotWithShape="0">
          <a:blip r:embed="rId2" cstate="email"/>
          <a:srcRect/>
          <a:stretch>
            <a:fillRect/>
          </a:stretch>
        </a:blipFill>
        <a:effectLst/>
      </p:bgPr>
    </p:bg>
    <p:spTree>
      <p:nvGrpSpPr>
        <p:cNvPr id="1" name=""/>
        <p:cNvGrpSpPr/>
        <p:nvPr/>
      </p:nvGrpSpPr>
      <p:grpSpPr>
        <a:xfrm>
          <a:off x="0" y="0"/>
          <a:ext cx="0" cy="0"/>
          <a:chOff x="0" y="0"/>
          <a:chExt cx="0" cy="0"/>
        </a:xfrm>
      </p:grpSpPr>
      <p:sp>
        <p:nvSpPr>
          <p:cNvPr id="4" name="Freeform 7"/>
          <p:cNvSpPr>
            <a:spLocks/>
          </p:cNvSpPr>
          <p:nvPr/>
        </p:nvSpPr>
        <p:spPr bwMode="auto">
          <a:xfrm>
            <a:off x="5363634" y="1476375"/>
            <a:ext cx="6860117" cy="1695450"/>
          </a:xfrm>
          <a:custGeom>
            <a:avLst/>
            <a:gdLst/>
            <a:ahLst/>
            <a:cxnLst>
              <a:cxn ang="0">
                <a:pos x="2161" y="712"/>
              </a:cxn>
              <a:cxn ang="0">
                <a:pos x="329" y="712"/>
              </a:cxn>
              <a:cxn ang="0">
                <a:pos x="0" y="392"/>
              </a:cxn>
              <a:cxn ang="0">
                <a:pos x="0" y="0"/>
              </a:cxn>
              <a:cxn ang="0">
                <a:pos x="2161" y="0"/>
              </a:cxn>
              <a:cxn ang="0">
                <a:pos x="2161" y="712"/>
              </a:cxn>
            </a:cxnLst>
            <a:rect l="0" t="0" r="r" b="b"/>
            <a:pathLst>
              <a:path w="2161" h="712">
                <a:moveTo>
                  <a:pt x="2161" y="712"/>
                </a:moveTo>
                <a:lnTo>
                  <a:pt x="329" y="712"/>
                </a:lnTo>
                <a:lnTo>
                  <a:pt x="0" y="392"/>
                </a:lnTo>
                <a:lnTo>
                  <a:pt x="0" y="0"/>
                </a:lnTo>
                <a:lnTo>
                  <a:pt x="2161" y="0"/>
                </a:lnTo>
                <a:lnTo>
                  <a:pt x="2161" y="712"/>
                </a:lnTo>
                <a:close/>
              </a:path>
            </a:pathLst>
          </a:custGeom>
          <a:solidFill>
            <a:schemeClr val="accent4">
              <a:alpha val="80000"/>
            </a:schemeClr>
          </a:solidFill>
          <a:ln w="12700">
            <a:noFill/>
            <a:prstDash val="solid"/>
            <a:round/>
            <a:headEnd/>
            <a:tailEnd/>
          </a:ln>
        </p:spPr>
        <p:txBody>
          <a:bodyPr/>
          <a:lstStyle/>
          <a:p>
            <a:pPr>
              <a:defRPr/>
            </a:pPr>
            <a:endParaRPr lang="en-US" sz="1800" dirty="0">
              <a:solidFill>
                <a:prstClr val="black"/>
              </a:solidFill>
            </a:endParaRPr>
          </a:p>
        </p:txBody>
      </p:sp>
      <p:sp>
        <p:nvSpPr>
          <p:cNvPr id="5" name="Rectangle 6"/>
          <p:cNvSpPr>
            <a:spLocks noChangeArrowheads="1"/>
          </p:cNvSpPr>
          <p:nvPr/>
        </p:nvSpPr>
        <p:spPr bwMode="auto">
          <a:xfrm>
            <a:off x="-2117" y="5924550"/>
            <a:ext cx="12192001" cy="933450"/>
          </a:xfrm>
          <a:prstGeom prst="rect">
            <a:avLst/>
          </a:prstGeom>
          <a:solidFill>
            <a:srgbClr val="FFFFFF">
              <a:alpha val="85097"/>
            </a:srgbClr>
          </a:solidFill>
          <a:ln w="12700">
            <a:noFill/>
            <a:miter lim="800000"/>
            <a:headEnd/>
            <a:tailEnd/>
          </a:ln>
        </p:spPr>
        <p:txBody>
          <a:bodyPr/>
          <a:lstStyle/>
          <a:p>
            <a:pPr fontAlgn="base">
              <a:spcBef>
                <a:spcPct val="0"/>
              </a:spcBef>
              <a:spcAft>
                <a:spcPct val="0"/>
              </a:spcAft>
            </a:pPr>
            <a:endParaRPr lang="nl-NL" sz="1800">
              <a:solidFill>
                <a:prstClr val="black"/>
              </a:solidFill>
              <a:latin typeface="Calibri" pitchFamily="34" charset="0"/>
              <a:cs typeface="ヒラギノ角ゴ Pro W3"/>
            </a:endParaRPr>
          </a:p>
        </p:txBody>
      </p:sp>
      <p:pic>
        <p:nvPicPr>
          <p:cNvPr id="6" name="Picture 5" descr="02-UTI_Basisvormen_powerpoint_05.png"/>
          <p:cNvPicPr>
            <a:picLocks noChangeAspect="1"/>
          </p:cNvPicPr>
          <p:nvPr/>
        </p:nvPicPr>
        <p:blipFill>
          <a:blip r:embed="rId3" cstate="email"/>
          <a:srcRect/>
          <a:stretch>
            <a:fillRect/>
          </a:stretch>
        </p:blipFill>
        <p:spPr bwMode="auto">
          <a:xfrm>
            <a:off x="9804400" y="6035675"/>
            <a:ext cx="1998133" cy="711200"/>
          </a:xfrm>
          <a:prstGeom prst="rect">
            <a:avLst/>
          </a:prstGeom>
          <a:noFill/>
          <a:ln w="9525">
            <a:noFill/>
            <a:miter lim="800000"/>
            <a:headEnd/>
            <a:tailEnd/>
          </a:ln>
        </p:spPr>
      </p:pic>
      <p:pic>
        <p:nvPicPr>
          <p:cNvPr id="7" name="Picture 6" descr="02-UTI_Basisvormen_powerpoint_03.png"/>
          <p:cNvPicPr>
            <a:picLocks noChangeAspect="1"/>
          </p:cNvPicPr>
          <p:nvPr/>
        </p:nvPicPr>
        <p:blipFill>
          <a:blip r:embed="rId4" cstate="email"/>
          <a:srcRect/>
          <a:stretch>
            <a:fillRect/>
          </a:stretch>
        </p:blipFill>
        <p:spPr bwMode="auto">
          <a:xfrm>
            <a:off x="635000" y="6061075"/>
            <a:ext cx="3386667" cy="711200"/>
          </a:xfrm>
          <a:prstGeom prst="rect">
            <a:avLst/>
          </a:prstGeom>
          <a:noFill/>
          <a:ln w="9525">
            <a:noFill/>
            <a:miter lim="800000"/>
            <a:headEnd/>
            <a:tailEnd/>
          </a:ln>
        </p:spPr>
      </p:pic>
      <p:sp>
        <p:nvSpPr>
          <p:cNvPr id="2" name="Title 1"/>
          <p:cNvSpPr>
            <a:spLocks noGrp="1"/>
          </p:cNvSpPr>
          <p:nvPr>
            <p:ph type="ctrTitle"/>
          </p:nvPr>
        </p:nvSpPr>
        <p:spPr>
          <a:xfrm>
            <a:off x="6270982" y="1476744"/>
            <a:ext cx="5706533" cy="1470025"/>
          </a:xfrm>
        </p:spPr>
        <p:txBody>
          <a:bodyPr>
            <a:normAutofit/>
          </a:bodyPr>
          <a:lstStyle>
            <a:lvl1pPr algn="l">
              <a:defRPr sz="32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25" name="Text Placeholder 24"/>
          <p:cNvSpPr>
            <a:spLocks noGrp="1"/>
          </p:cNvSpPr>
          <p:nvPr>
            <p:ph type="body" sz="quarter" idx="12"/>
          </p:nvPr>
        </p:nvSpPr>
        <p:spPr>
          <a:xfrm>
            <a:off x="6352569" y="2832028"/>
            <a:ext cx="5870736" cy="458714"/>
          </a:xfrm>
        </p:spPr>
        <p:txBody>
          <a:bodyPr>
            <a:normAutofit/>
          </a:bodyPr>
          <a:lstStyle>
            <a:lvl1pPr>
              <a:buFontTx/>
              <a:buNone/>
              <a:defRPr sz="1200">
                <a:solidFill>
                  <a:schemeClr val="bg1"/>
                </a:solidFill>
                <a:latin typeface="Arial" pitchFamily="34" charset="0"/>
                <a:cs typeface="Arial" pitchFamily="34" charset="0"/>
              </a:defRPr>
            </a:lvl1pPr>
            <a:lvl2pPr>
              <a:defRPr sz="1200"/>
            </a:lvl2pPr>
            <a:lvl3pPr>
              <a:defRPr sz="1200"/>
            </a:lvl3pPr>
            <a:lvl4pPr>
              <a:defRPr sz="1200"/>
            </a:lvl4pPr>
            <a:lvl5pPr>
              <a:defRPr sz="1200"/>
            </a:lvl5pPr>
          </a:lstStyle>
          <a:p>
            <a:pPr lvl="0"/>
            <a:r>
              <a:rPr lang="en-US" smtClean="0"/>
              <a:t>Click to edit Master text styles</a:t>
            </a:r>
          </a:p>
        </p:txBody>
      </p:sp>
    </p:spTree>
    <p:extLst>
      <p:ext uri="{BB962C8B-B14F-4D97-AF65-F5344CB8AC3E}">
        <p14:creationId xmlns:p14="http://schemas.microsoft.com/office/powerpoint/2010/main" val="1678286348"/>
      </p:ext>
    </p:extLst>
  </p:cSld>
  <p:clrMapOvr>
    <a:masterClrMapping/>
  </p:clrMapOvr>
  <p:hf sldNum="0" hdr="0" ftr="0"/>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p:cSld name="5_Title Slide lichtbrons">
    <p:bg>
      <p:bgPr>
        <a:blipFill dpi="0" rotWithShape="0">
          <a:blip r:embed="rId2" cstate="email"/>
          <a:srcRect/>
          <a:stretch>
            <a:fillRect/>
          </a:stretch>
        </a:blipFill>
        <a:effectLst/>
      </p:bgPr>
    </p:bg>
    <p:spTree>
      <p:nvGrpSpPr>
        <p:cNvPr id="1" name=""/>
        <p:cNvGrpSpPr/>
        <p:nvPr/>
      </p:nvGrpSpPr>
      <p:grpSpPr>
        <a:xfrm>
          <a:off x="0" y="0"/>
          <a:ext cx="0" cy="0"/>
          <a:chOff x="0" y="0"/>
          <a:chExt cx="0" cy="0"/>
        </a:xfrm>
      </p:grpSpPr>
      <p:sp>
        <p:nvSpPr>
          <p:cNvPr id="4" name="Freeform 7"/>
          <p:cNvSpPr>
            <a:spLocks/>
          </p:cNvSpPr>
          <p:nvPr/>
        </p:nvSpPr>
        <p:spPr bwMode="auto">
          <a:xfrm>
            <a:off x="5363634" y="1476375"/>
            <a:ext cx="6860117" cy="1695450"/>
          </a:xfrm>
          <a:custGeom>
            <a:avLst/>
            <a:gdLst/>
            <a:ahLst/>
            <a:cxnLst>
              <a:cxn ang="0">
                <a:pos x="2161" y="712"/>
              </a:cxn>
              <a:cxn ang="0">
                <a:pos x="329" y="712"/>
              </a:cxn>
              <a:cxn ang="0">
                <a:pos x="0" y="392"/>
              </a:cxn>
              <a:cxn ang="0">
                <a:pos x="0" y="0"/>
              </a:cxn>
              <a:cxn ang="0">
                <a:pos x="2161" y="0"/>
              </a:cxn>
              <a:cxn ang="0">
                <a:pos x="2161" y="712"/>
              </a:cxn>
            </a:cxnLst>
            <a:rect l="0" t="0" r="r" b="b"/>
            <a:pathLst>
              <a:path w="2161" h="712">
                <a:moveTo>
                  <a:pt x="2161" y="712"/>
                </a:moveTo>
                <a:lnTo>
                  <a:pt x="329" y="712"/>
                </a:lnTo>
                <a:lnTo>
                  <a:pt x="0" y="392"/>
                </a:lnTo>
                <a:lnTo>
                  <a:pt x="0" y="0"/>
                </a:lnTo>
                <a:lnTo>
                  <a:pt x="2161" y="0"/>
                </a:lnTo>
                <a:lnTo>
                  <a:pt x="2161" y="712"/>
                </a:lnTo>
                <a:close/>
              </a:path>
            </a:pathLst>
          </a:custGeom>
          <a:solidFill>
            <a:schemeClr val="accent5">
              <a:alpha val="85000"/>
            </a:schemeClr>
          </a:solidFill>
          <a:ln w="12700">
            <a:noFill/>
            <a:prstDash val="solid"/>
            <a:round/>
            <a:headEnd/>
            <a:tailEnd/>
          </a:ln>
        </p:spPr>
        <p:txBody>
          <a:bodyPr/>
          <a:lstStyle/>
          <a:p>
            <a:pPr>
              <a:defRPr/>
            </a:pPr>
            <a:endParaRPr lang="en-US" sz="1800" dirty="0">
              <a:solidFill>
                <a:prstClr val="black"/>
              </a:solidFill>
            </a:endParaRPr>
          </a:p>
        </p:txBody>
      </p:sp>
      <p:sp>
        <p:nvSpPr>
          <p:cNvPr id="5" name="Rectangle 6"/>
          <p:cNvSpPr>
            <a:spLocks noChangeArrowheads="1"/>
          </p:cNvSpPr>
          <p:nvPr/>
        </p:nvSpPr>
        <p:spPr bwMode="auto">
          <a:xfrm>
            <a:off x="-2117" y="5924550"/>
            <a:ext cx="12192001" cy="933450"/>
          </a:xfrm>
          <a:prstGeom prst="rect">
            <a:avLst/>
          </a:prstGeom>
          <a:solidFill>
            <a:srgbClr val="FFFFFF">
              <a:alpha val="85097"/>
            </a:srgbClr>
          </a:solidFill>
          <a:ln w="12700">
            <a:noFill/>
            <a:miter lim="800000"/>
            <a:headEnd/>
            <a:tailEnd/>
          </a:ln>
        </p:spPr>
        <p:txBody>
          <a:bodyPr/>
          <a:lstStyle/>
          <a:p>
            <a:pPr fontAlgn="base">
              <a:spcBef>
                <a:spcPct val="0"/>
              </a:spcBef>
              <a:spcAft>
                <a:spcPct val="0"/>
              </a:spcAft>
            </a:pPr>
            <a:endParaRPr lang="nl-NL" sz="1800">
              <a:solidFill>
                <a:prstClr val="black"/>
              </a:solidFill>
              <a:latin typeface="Calibri" pitchFamily="34" charset="0"/>
              <a:cs typeface="ヒラギノ角ゴ Pro W3"/>
            </a:endParaRPr>
          </a:p>
        </p:txBody>
      </p:sp>
      <p:pic>
        <p:nvPicPr>
          <p:cNvPr id="6" name="Picture 5" descr="02-UTI_Basisvormen_powerpoint_05.png"/>
          <p:cNvPicPr>
            <a:picLocks noChangeAspect="1"/>
          </p:cNvPicPr>
          <p:nvPr/>
        </p:nvPicPr>
        <p:blipFill>
          <a:blip r:embed="rId3" cstate="email"/>
          <a:srcRect/>
          <a:stretch>
            <a:fillRect/>
          </a:stretch>
        </p:blipFill>
        <p:spPr bwMode="auto">
          <a:xfrm>
            <a:off x="9804400" y="6035675"/>
            <a:ext cx="1998133" cy="711200"/>
          </a:xfrm>
          <a:prstGeom prst="rect">
            <a:avLst/>
          </a:prstGeom>
          <a:noFill/>
          <a:ln w="9525">
            <a:noFill/>
            <a:miter lim="800000"/>
            <a:headEnd/>
            <a:tailEnd/>
          </a:ln>
        </p:spPr>
      </p:pic>
      <p:pic>
        <p:nvPicPr>
          <p:cNvPr id="7" name="Picture 6" descr="02-UTI_Basisvormen_powerpoint_03.png"/>
          <p:cNvPicPr>
            <a:picLocks noChangeAspect="1"/>
          </p:cNvPicPr>
          <p:nvPr/>
        </p:nvPicPr>
        <p:blipFill>
          <a:blip r:embed="rId4" cstate="email"/>
          <a:srcRect/>
          <a:stretch>
            <a:fillRect/>
          </a:stretch>
        </p:blipFill>
        <p:spPr bwMode="auto">
          <a:xfrm>
            <a:off x="635000" y="6061075"/>
            <a:ext cx="3386667" cy="711200"/>
          </a:xfrm>
          <a:prstGeom prst="rect">
            <a:avLst/>
          </a:prstGeom>
          <a:noFill/>
          <a:ln w="9525">
            <a:noFill/>
            <a:miter lim="800000"/>
            <a:headEnd/>
            <a:tailEnd/>
          </a:ln>
        </p:spPr>
      </p:pic>
      <p:sp>
        <p:nvSpPr>
          <p:cNvPr id="2" name="Title 1"/>
          <p:cNvSpPr>
            <a:spLocks noGrp="1"/>
          </p:cNvSpPr>
          <p:nvPr>
            <p:ph type="ctrTitle"/>
          </p:nvPr>
        </p:nvSpPr>
        <p:spPr>
          <a:xfrm>
            <a:off x="6270982" y="1476744"/>
            <a:ext cx="5706533" cy="1470025"/>
          </a:xfrm>
        </p:spPr>
        <p:txBody>
          <a:bodyPr>
            <a:normAutofit/>
          </a:bodyPr>
          <a:lstStyle>
            <a:lvl1pPr algn="l">
              <a:defRPr sz="32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25" name="Text Placeholder 24"/>
          <p:cNvSpPr>
            <a:spLocks noGrp="1"/>
          </p:cNvSpPr>
          <p:nvPr>
            <p:ph type="body" sz="quarter" idx="12"/>
          </p:nvPr>
        </p:nvSpPr>
        <p:spPr>
          <a:xfrm>
            <a:off x="6352569" y="2832028"/>
            <a:ext cx="5870736" cy="458714"/>
          </a:xfrm>
        </p:spPr>
        <p:txBody>
          <a:bodyPr>
            <a:normAutofit/>
          </a:bodyPr>
          <a:lstStyle>
            <a:lvl1pPr>
              <a:buFontTx/>
              <a:buNone/>
              <a:defRPr sz="1200">
                <a:solidFill>
                  <a:schemeClr val="bg1"/>
                </a:solidFill>
                <a:latin typeface="Arial" pitchFamily="34" charset="0"/>
                <a:cs typeface="Arial" pitchFamily="34" charset="0"/>
              </a:defRPr>
            </a:lvl1pPr>
            <a:lvl2pPr>
              <a:defRPr sz="1200"/>
            </a:lvl2pPr>
            <a:lvl3pPr>
              <a:defRPr sz="1200"/>
            </a:lvl3pPr>
            <a:lvl4pPr>
              <a:defRPr sz="1200"/>
            </a:lvl4pPr>
            <a:lvl5pPr>
              <a:defRPr sz="1200"/>
            </a:lvl5pPr>
          </a:lstStyle>
          <a:p>
            <a:pPr lvl="0"/>
            <a:r>
              <a:rPr lang="en-US" smtClean="0"/>
              <a:t>Click to edit Master text styles</a:t>
            </a:r>
          </a:p>
        </p:txBody>
      </p:sp>
    </p:spTree>
    <p:extLst>
      <p:ext uri="{BB962C8B-B14F-4D97-AF65-F5344CB8AC3E}">
        <p14:creationId xmlns:p14="http://schemas.microsoft.com/office/powerpoint/2010/main" val="1921109204"/>
      </p:ext>
    </p:extLst>
  </p:cSld>
  <p:clrMapOvr>
    <a:masterClrMapping/>
  </p:clrMapOvr>
  <p:hf sldNum="0" hdr="0" ftr="0"/>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p:cSld name="6_Title Slide lichtgroen">
    <p:bg>
      <p:bgPr>
        <a:blipFill dpi="0" rotWithShape="0">
          <a:blip r:embed="rId2" cstate="email"/>
          <a:srcRect/>
          <a:stretch>
            <a:fillRect/>
          </a:stretch>
        </a:blipFill>
        <a:effectLst/>
      </p:bgPr>
    </p:bg>
    <p:spTree>
      <p:nvGrpSpPr>
        <p:cNvPr id="1" name=""/>
        <p:cNvGrpSpPr/>
        <p:nvPr/>
      </p:nvGrpSpPr>
      <p:grpSpPr>
        <a:xfrm>
          <a:off x="0" y="0"/>
          <a:ext cx="0" cy="0"/>
          <a:chOff x="0" y="0"/>
          <a:chExt cx="0" cy="0"/>
        </a:xfrm>
      </p:grpSpPr>
      <p:sp>
        <p:nvSpPr>
          <p:cNvPr id="4" name="Freeform 7"/>
          <p:cNvSpPr>
            <a:spLocks/>
          </p:cNvSpPr>
          <p:nvPr/>
        </p:nvSpPr>
        <p:spPr bwMode="auto">
          <a:xfrm>
            <a:off x="5363634" y="1476375"/>
            <a:ext cx="6860117" cy="1695450"/>
          </a:xfrm>
          <a:custGeom>
            <a:avLst/>
            <a:gdLst/>
            <a:ahLst/>
            <a:cxnLst>
              <a:cxn ang="0">
                <a:pos x="2161" y="712"/>
              </a:cxn>
              <a:cxn ang="0">
                <a:pos x="329" y="712"/>
              </a:cxn>
              <a:cxn ang="0">
                <a:pos x="0" y="392"/>
              </a:cxn>
              <a:cxn ang="0">
                <a:pos x="0" y="0"/>
              </a:cxn>
              <a:cxn ang="0">
                <a:pos x="2161" y="0"/>
              </a:cxn>
              <a:cxn ang="0">
                <a:pos x="2161" y="712"/>
              </a:cxn>
            </a:cxnLst>
            <a:rect l="0" t="0" r="r" b="b"/>
            <a:pathLst>
              <a:path w="2161" h="712">
                <a:moveTo>
                  <a:pt x="2161" y="712"/>
                </a:moveTo>
                <a:lnTo>
                  <a:pt x="329" y="712"/>
                </a:lnTo>
                <a:lnTo>
                  <a:pt x="0" y="392"/>
                </a:lnTo>
                <a:lnTo>
                  <a:pt x="0" y="0"/>
                </a:lnTo>
                <a:lnTo>
                  <a:pt x="2161" y="0"/>
                </a:lnTo>
                <a:lnTo>
                  <a:pt x="2161" y="712"/>
                </a:lnTo>
                <a:close/>
              </a:path>
            </a:pathLst>
          </a:custGeom>
          <a:solidFill>
            <a:schemeClr val="accent6">
              <a:alpha val="80000"/>
            </a:schemeClr>
          </a:solidFill>
          <a:ln w="12700">
            <a:noFill/>
            <a:prstDash val="solid"/>
            <a:round/>
            <a:headEnd/>
            <a:tailEnd/>
          </a:ln>
        </p:spPr>
        <p:txBody>
          <a:bodyPr/>
          <a:lstStyle/>
          <a:p>
            <a:pPr>
              <a:defRPr/>
            </a:pPr>
            <a:endParaRPr lang="en-US" sz="1800" dirty="0">
              <a:solidFill>
                <a:prstClr val="black"/>
              </a:solidFill>
            </a:endParaRPr>
          </a:p>
        </p:txBody>
      </p:sp>
      <p:sp>
        <p:nvSpPr>
          <p:cNvPr id="5" name="Rectangle 6"/>
          <p:cNvSpPr>
            <a:spLocks noChangeArrowheads="1"/>
          </p:cNvSpPr>
          <p:nvPr/>
        </p:nvSpPr>
        <p:spPr bwMode="auto">
          <a:xfrm>
            <a:off x="-2117" y="5924550"/>
            <a:ext cx="12192001" cy="933450"/>
          </a:xfrm>
          <a:prstGeom prst="rect">
            <a:avLst/>
          </a:prstGeom>
          <a:solidFill>
            <a:srgbClr val="FFFFFF">
              <a:alpha val="85097"/>
            </a:srgbClr>
          </a:solidFill>
          <a:ln w="12700">
            <a:noFill/>
            <a:miter lim="800000"/>
            <a:headEnd/>
            <a:tailEnd/>
          </a:ln>
        </p:spPr>
        <p:txBody>
          <a:bodyPr/>
          <a:lstStyle/>
          <a:p>
            <a:pPr fontAlgn="base">
              <a:spcBef>
                <a:spcPct val="0"/>
              </a:spcBef>
              <a:spcAft>
                <a:spcPct val="0"/>
              </a:spcAft>
            </a:pPr>
            <a:endParaRPr lang="nl-NL" sz="1800">
              <a:solidFill>
                <a:prstClr val="black"/>
              </a:solidFill>
              <a:latin typeface="Calibri" pitchFamily="34" charset="0"/>
              <a:cs typeface="ヒラギノ角ゴ Pro W3"/>
            </a:endParaRPr>
          </a:p>
        </p:txBody>
      </p:sp>
      <p:pic>
        <p:nvPicPr>
          <p:cNvPr id="6" name="Picture 5" descr="02-UTI_Basisvormen_powerpoint_05.png"/>
          <p:cNvPicPr>
            <a:picLocks noChangeAspect="1"/>
          </p:cNvPicPr>
          <p:nvPr/>
        </p:nvPicPr>
        <p:blipFill>
          <a:blip r:embed="rId3" cstate="email"/>
          <a:srcRect/>
          <a:stretch>
            <a:fillRect/>
          </a:stretch>
        </p:blipFill>
        <p:spPr bwMode="auto">
          <a:xfrm>
            <a:off x="9804400" y="6035675"/>
            <a:ext cx="1998133" cy="711200"/>
          </a:xfrm>
          <a:prstGeom prst="rect">
            <a:avLst/>
          </a:prstGeom>
          <a:noFill/>
          <a:ln w="9525">
            <a:noFill/>
            <a:miter lim="800000"/>
            <a:headEnd/>
            <a:tailEnd/>
          </a:ln>
        </p:spPr>
      </p:pic>
      <p:pic>
        <p:nvPicPr>
          <p:cNvPr id="7" name="Picture 6" descr="02-UTI_Basisvormen_powerpoint_03.png"/>
          <p:cNvPicPr>
            <a:picLocks noChangeAspect="1"/>
          </p:cNvPicPr>
          <p:nvPr/>
        </p:nvPicPr>
        <p:blipFill>
          <a:blip r:embed="rId4" cstate="email"/>
          <a:srcRect/>
          <a:stretch>
            <a:fillRect/>
          </a:stretch>
        </p:blipFill>
        <p:spPr bwMode="auto">
          <a:xfrm>
            <a:off x="635000" y="6061075"/>
            <a:ext cx="3386667" cy="711200"/>
          </a:xfrm>
          <a:prstGeom prst="rect">
            <a:avLst/>
          </a:prstGeom>
          <a:noFill/>
          <a:ln w="9525">
            <a:noFill/>
            <a:miter lim="800000"/>
            <a:headEnd/>
            <a:tailEnd/>
          </a:ln>
        </p:spPr>
      </p:pic>
      <p:sp>
        <p:nvSpPr>
          <p:cNvPr id="2" name="Title 1"/>
          <p:cNvSpPr>
            <a:spLocks noGrp="1"/>
          </p:cNvSpPr>
          <p:nvPr>
            <p:ph type="ctrTitle"/>
          </p:nvPr>
        </p:nvSpPr>
        <p:spPr>
          <a:xfrm>
            <a:off x="6270982" y="1476744"/>
            <a:ext cx="5706533" cy="1470025"/>
          </a:xfrm>
        </p:spPr>
        <p:txBody>
          <a:bodyPr>
            <a:normAutofit/>
          </a:bodyPr>
          <a:lstStyle>
            <a:lvl1pPr algn="l">
              <a:defRPr sz="32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25" name="Text Placeholder 24"/>
          <p:cNvSpPr>
            <a:spLocks noGrp="1"/>
          </p:cNvSpPr>
          <p:nvPr>
            <p:ph type="body" sz="quarter" idx="12"/>
          </p:nvPr>
        </p:nvSpPr>
        <p:spPr>
          <a:xfrm>
            <a:off x="6352569" y="2832028"/>
            <a:ext cx="5870736" cy="458714"/>
          </a:xfrm>
        </p:spPr>
        <p:txBody>
          <a:bodyPr>
            <a:normAutofit/>
          </a:bodyPr>
          <a:lstStyle>
            <a:lvl1pPr>
              <a:buFontTx/>
              <a:buNone/>
              <a:defRPr sz="1200">
                <a:solidFill>
                  <a:schemeClr val="bg1"/>
                </a:solidFill>
                <a:latin typeface="Arial" pitchFamily="34" charset="0"/>
                <a:cs typeface="Arial" pitchFamily="34" charset="0"/>
              </a:defRPr>
            </a:lvl1pPr>
            <a:lvl2pPr>
              <a:defRPr sz="1200"/>
            </a:lvl2pPr>
            <a:lvl3pPr>
              <a:defRPr sz="1200"/>
            </a:lvl3pPr>
            <a:lvl4pPr>
              <a:defRPr sz="1200"/>
            </a:lvl4pPr>
            <a:lvl5pPr>
              <a:defRPr sz="1200"/>
            </a:lvl5pPr>
          </a:lstStyle>
          <a:p>
            <a:pPr lvl="0"/>
            <a:r>
              <a:rPr lang="en-US" smtClean="0"/>
              <a:t>Click to edit Master text styles</a:t>
            </a:r>
          </a:p>
        </p:txBody>
      </p:sp>
    </p:spTree>
    <p:extLst>
      <p:ext uri="{BB962C8B-B14F-4D97-AF65-F5344CB8AC3E}">
        <p14:creationId xmlns:p14="http://schemas.microsoft.com/office/powerpoint/2010/main" val="243905985"/>
      </p:ext>
    </p:extLst>
  </p:cSld>
  <p:clrMapOvr>
    <a:masterClrMapping/>
  </p:clrMapOvr>
  <p:hf sldNum="0" hdr="0" ftr="0"/>
</p:sldLayout>
</file>

<file path=ppt/slideLayouts/slideLayout265.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2"/>
        </a:solidFill>
        <a:effectLst/>
      </p:bgPr>
    </p:bg>
    <p:spTree>
      <p:nvGrpSpPr>
        <p:cNvPr id="1" name=""/>
        <p:cNvGrpSpPr/>
        <p:nvPr/>
      </p:nvGrpSpPr>
      <p:grpSpPr>
        <a:xfrm>
          <a:off x="0" y="0"/>
          <a:ext cx="0" cy="0"/>
          <a:chOff x="0" y="0"/>
          <a:chExt cx="0" cy="0"/>
        </a:xfrm>
      </p:grpSpPr>
      <p:sp>
        <p:nvSpPr>
          <p:cNvPr id="4" name="Freeform 2"/>
          <p:cNvSpPr>
            <a:spLocks/>
          </p:cNvSpPr>
          <p:nvPr userDrawn="1"/>
        </p:nvSpPr>
        <p:spPr bwMode="auto">
          <a:xfrm>
            <a:off x="0" y="477838"/>
            <a:ext cx="12192000" cy="6380162"/>
          </a:xfrm>
          <a:custGeom>
            <a:avLst/>
            <a:gdLst>
              <a:gd name="T0" fmla="*/ 192 w 3841"/>
              <a:gd name="T1" fmla="*/ 200 h 2680"/>
              <a:gd name="T2" fmla="*/ 0 w 3841"/>
              <a:gd name="T3" fmla="*/ 0 h 2680"/>
              <a:gd name="T4" fmla="*/ 0 w 3841"/>
              <a:gd name="T5" fmla="*/ 2680 h 2680"/>
              <a:gd name="T6" fmla="*/ 3841 w 3841"/>
              <a:gd name="T7" fmla="*/ 2680 h 2680"/>
              <a:gd name="T8" fmla="*/ 3841 w 3841"/>
              <a:gd name="T9" fmla="*/ 200 h 2680"/>
              <a:gd name="T10" fmla="*/ 192 w 3841"/>
              <a:gd name="T11" fmla="*/ 200 h 26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41" h="2680">
                <a:moveTo>
                  <a:pt x="192" y="200"/>
                </a:moveTo>
                <a:lnTo>
                  <a:pt x="0" y="0"/>
                </a:lnTo>
                <a:lnTo>
                  <a:pt x="0" y="2680"/>
                </a:lnTo>
                <a:lnTo>
                  <a:pt x="3841" y="2680"/>
                </a:lnTo>
                <a:lnTo>
                  <a:pt x="3841" y="200"/>
                </a:lnTo>
                <a:lnTo>
                  <a:pt x="192" y="200"/>
                </a:lnTo>
                <a:close/>
              </a:path>
            </a:pathLst>
          </a:custGeom>
          <a:solidFill>
            <a:srgbClr val="FFFFFF"/>
          </a:solidFill>
          <a:ln w="12700">
            <a:noFill/>
            <a:prstDash val="solid"/>
            <a:round/>
            <a:headEnd/>
            <a:tailEnd/>
          </a:ln>
        </p:spPr>
        <p:txBody>
          <a:bodyPr/>
          <a:lstStyle/>
          <a:p>
            <a:pPr fontAlgn="base">
              <a:spcBef>
                <a:spcPct val="0"/>
              </a:spcBef>
              <a:spcAft>
                <a:spcPct val="0"/>
              </a:spcAft>
            </a:pPr>
            <a:endParaRPr lang="nl-NL" sz="1800">
              <a:solidFill>
                <a:prstClr val="black"/>
              </a:solidFill>
            </a:endParaRPr>
          </a:p>
        </p:txBody>
      </p:sp>
      <p:sp>
        <p:nvSpPr>
          <p:cNvPr id="5" name="Freeform 3"/>
          <p:cNvSpPr>
            <a:spLocks/>
          </p:cNvSpPr>
          <p:nvPr/>
        </p:nvSpPr>
        <p:spPr bwMode="auto">
          <a:xfrm>
            <a:off x="0" y="0"/>
            <a:ext cx="8130117" cy="635000"/>
          </a:xfrm>
          <a:custGeom>
            <a:avLst/>
            <a:gdLst>
              <a:gd name="T0" fmla="*/ 0 w 3841"/>
              <a:gd name="T1" fmla="*/ 208 h 400"/>
              <a:gd name="T2" fmla="*/ 0 w 3841"/>
              <a:gd name="T3" fmla="*/ 0 h 400"/>
              <a:gd name="T4" fmla="*/ 3841 w 3841"/>
              <a:gd name="T5" fmla="*/ 0 h 400"/>
              <a:gd name="T6" fmla="*/ 3841 w 3841"/>
              <a:gd name="T7" fmla="*/ 400 h 400"/>
              <a:gd name="T8" fmla="*/ 184 w 3841"/>
              <a:gd name="T9" fmla="*/ 400 h 4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1" h="400">
                <a:moveTo>
                  <a:pt x="0" y="208"/>
                </a:moveTo>
                <a:lnTo>
                  <a:pt x="0" y="0"/>
                </a:lnTo>
                <a:lnTo>
                  <a:pt x="3841" y="0"/>
                </a:lnTo>
                <a:lnTo>
                  <a:pt x="3841" y="400"/>
                </a:lnTo>
                <a:lnTo>
                  <a:pt x="184" y="400"/>
                </a:lnTo>
              </a:path>
            </a:pathLst>
          </a:custGeom>
          <a:noFill/>
          <a:ln w="12700">
            <a:noFill/>
            <a:prstDash val="solid"/>
            <a:round/>
            <a:headEnd/>
            <a:tailEnd/>
          </a:ln>
        </p:spPr>
        <p:txBody>
          <a:bodyPr/>
          <a:lstStyle/>
          <a:p>
            <a:pPr fontAlgn="base">
              <a:spcBef>
                <a:spcPct val="0"/>
              </a:spcBef>
              <a:spcAft>
                <a:spcPct val="0"/>
              </a:spcAft>
            </a:pPr>
            <a:endParaRPr lang="nl-NL" sz="1800">
              <a:solidFill>
                <a:prstClr val="black"/>
              </a:solidFill>
            </a:endParaRPr>
          </a:p>
        </p:txBody>
      </p:sp>
      <p:pic>
        <p:nvPicPr>
          <p:cNvPr id="6" name="Picture 5" descr="02-UTI_Basisvormen_powerpoint_03.png"/>
          <p:cNvPicPr>
            <a:picLocks noChangeAspect="1"/>
          </p:cNvPicPr>
          <p:nvPr/>
        </p:nvPicPr>
        <p:blipFill>
          <a:blip r:embed="rId2" cstate="email"/>
          <a:srcRect/>
          <a:stretch>
            <a:fillRect/>
          </a:stretch>
        </p:blipFill>
        <p:spPr bwMode="auto">
          <a:xfrm>
            <a:off x="635000" y="6061075"/>
            <a:ext cx="3386667" cy="711200"/>
          </a:xfrm>
          <a:prstGeom prst="rect">
            <a:avLst/>
          </a:prstGeom>
          <a:noFill/>
          <a:ln w="9525">
            <a:noFill/>
            <a:miter lim="800000"/>
            <a:headEnd/>
            <a:tailEnd/>
          </a:ln>
        </p:spPr>
      </p:pic>
      <p:sp>
        <p:nvSpPr>
          <p:cNvPr id="2" name="Title 1"/>
          <p:cNvSpPr>
            <a:spLocks noGrp="1"/>
          </p:cNvSpPr>
          <p:nvPr>
            <p:ph type="title"/>
          </p:nvPr>
        </p:nvSpPr>
        <p:spPr>
          <a:xfrm>
            <a:off x="609600" y="-1842"/>
            <a:ext cx="10972800" cy="952242"/>
          </a:xfrm>
        </p:spPr>
        <p:txBody>
          <a:bodyPr>
            <a:normAutofit/>
          </a:bodyPr>
          <a:lstStyle>
            <a:lvl1pPr algn="l">
              <a:defRPr sz="32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609600" y="1235520"/>
            <a:ext cx="10972800" cy="4677918"/>
          </a:xfrm>
        </p:spPr>
        <p:txBody>
          <a:bodyPr>
            <a:normAutofit/>
          </a:bodyPr>
          <a:lstStyle>
            <a:lvl1pPr>
              <a:spcAft>
                <a:spcPts val="600"/>
              </a:spcAft>
              <a:defRPr sz="2000">
                <a:solidFill>
                  <a:schemeClr val="tx2"/>
                </a:solidFill>
                <a:latin typeface="Arial" pitchFamily="34" charset="0"/>
                <a:cs typeface="Arial" pitchFamily="34" charset="0"/>
              </a:defRPr>
            </a:lvl1pPr>
            <a:lvl2pPr>
              <a:spcAft>
                <a:spcPts val="600"/>
              </a:spcAft>
              <a:buFont typeface="Arial"/>
              <a:buChar char="•"/>
              <a:defRPr sz="2000">
                <a:solidFill>
                  <a:schemeClr val="tx2"/>
                </a:solidFill>
                <a:latin typeface="Arial" pitchFamily="34" charset="0"/>
                <a:cs typeface="Arial" pitchFamily="34" charset="0"/>
              </a:defRPr>
            </a:lvl2pPr>
            <a:lvl3pPr>
              <a:spcAft>
                <a:spcPts val="600"/>
              </a:spcAft>
              <a:defRPr sz="2000">
                <a:solidFill>
                  <a:schemeClr val="tx2"/>
                </a:solidFill>
                <a:latin typeface="Arial" pitchFamily="34" charset="0"/>
                <a:cs typeface="Arial" pitchFamily="34" charset="0"/>
              </a:defRPr>
            </a:lvl3pPr>
          </a:lstStyle>
          <a:p>
            <a:pPr lvl="0"/>
            <a:r>
              <a:rPr lang="en-US" smtClean="0"/>
              <a:t>Click to edit Master text styles</a:t>
            </a:r>
          </a:p>
          <a:p>
            <a:pPr lvl="1"/>
            <a:r>
              <a:rPr lang="en-US" smtClean="0"/>
              <a:t>Second level</a:t>
            </a:r>
          </a:p>
          <a:p>
            <a:pPr lvl="2"/>
            <a:r>
              <a:rPr lang="en-US" smtClean="0"/>
              <a:t>Third level</a:t>
            </a:r>
          </a:p>
        </p:txBody>
      </p:sp>
      <p:sp>
        <p:nvSpPr>
          <p:cNvPr id="7" name="Footer Placeholder 4"/>
          <p:cNvSpPr>
            <a:spLocks noGrp="1"/>
          </p:cNvSpPr>
          <p:nvPr>
            <p:ph type="ftr" sz="quarter" idx="10"/>
          </p:nvPr>
        </p:nvSpPr>
        <p:spPr>
          <a:xfrm>
            <a:off x="4165600" y="6257926"/>
            <a:ext cx="2751667" cy="365125"/>
          </a:xfrm>
          <a:prstGeom prst="rect">
            <a:avLst/>
          </a:prstGeom>
        </p:spPr>
        <p:txBody>
          <a:bodyPr/>
          <a:lstStyle>
            <a:lvl1pPr algn="r" fontAlgn="auto">
              <a:spcBef>
                <a:spcPts val="0"/>
              </a:spcBef>
              <a:spcAft>
                <a:spcPts val="0"/>
              </a:spcAft>
              <a:defRPr sz="1200" smtClean="0">
                <a:solidFill>
                  <a:srgbClr val="CC9933"/>
                </a:solidFill>
                <a:latin typeface="Arial" pitchFamily="34" charset="0"/>
                <a:ea typeface="+mn-ea"/>
                <a:cs typeface="Arial" pitchFamily="34" charset="0"/>
              </a:defRPr>
            </a:lvl1pPr>
          </a:lstStyle>
          <a:p>
            <a:pPr>
              <a:defRPr/>
            </a:pPr>
            <a:endParaRPr lang="nl-NL" dirty="0"/>
          </a:p>
        </p:txBody>
      </p:sp>
      <p:sp>
        <p:nvSpPr>
          <p:cNvPr id="8" name="Slide Number Placeholder 5"/>
          <p:cNvSpPr>
            <a:spLocks noGrp="1"/>
          </p:cNvSpPr>
          <p:nvPr>
            <p:ph type="sldNum" sz="quarter" idx="11"/>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a:defRPr sz="1200">
                <a:solidFill>
                  <a:srgbClr val="CC9933"/>
                </a:solidFill>
                <a:latin typeface="Arial" pitchFamily="34" charset="0"/>
                <a:cs typeface="Arial" pitchFamily="34" charset="0"/>
              </a:defRPr>
            </a:lvl1pPr>
          </a:lstStyle>
          <a:p>
            <a:pPr fontAlgn="base">
              <a:spcBef>
                <a:spcPct val="0"/>
              </a:spcBef>
              <a:spcAft>
                <a:spcPct val="0"/>
              </a:spcAft>
              <a:defRPr/>
            </a:pPr>
            <a:fld id="{7406AE01-B063-4ACC-B912-F2EC3BACDF93}" type="slidenum">
              <a:rPr lang="en-US" smtClean="0"/>
              <a:pPr fontAlgn="base">
                <a:spcBef>
                  <a:spcPct val="0"/>
                </a:spcBef>
                <a:spcAft>
                  <a:spcPct val="0"/>
                </a:spcAft>
                <a:defRPr/>
              </a:pPr>
              <a:t>‹nr.›</a:t>
            </a:fld>
            <a:endParaRPr lang="en-US"/>
          </a:p>
        </p:txBody>
      </p:sp>
      <p:sp>
        <p:nvSpPr>
          <p:cNvPr id="9" name="Date Placeholder 3"/>
          <p:cNvSpPr>
            <a:spLocks noGrp="1"/>
          </p:cNvSpPr>
          <p:nvPr>
            <p:ph type="dt" sz="half" idx="12"/>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a:defRPr sz="1200">
                <a:solidFill>
                  <a:srgbClr val="CC9933"/>
                </a:solidFill>
                <a:latin typeface="Arial" pitchFamily="34" charset="0"/>
                <a:cs typeface="Arial" pitchFamily="34" charset="0"/>
              </a:defRPr>
            </a:lvl1pPr>
          </a:lstStyle>
          <a:p>
            <a:pPr fontAlgn="base">
              <a:spcBef>
                <a:spcPct val="0"/>
              </a:spcBef>
              <a:spcAft>
                <a:spcPct val="0"/>
              </a:spcAft>
              <a:defRPr/>
            </a:pPr>
            <a:endParaRPr lang="en-US" dirty="0"/>
          </a:p>
        </p:txBody>
      </p:sp>
    </p:spTree>
    <p:extLst>
      <p:ext uri="{BB962C8B-B14F-4D97-AF65-F5344CB8AC3E}">
        <p14:creationId xmlns:p14="http://schemas.microsoft.com/office/powerpoint/2010/main" val="3717326167"/>
      </p:ext>
    </p:extLst>
  </p:cSld>
  <p:clrMapOvr>
    <a:masterClrMapping/>
  </p:clrMapOvr>
  <p:timing>
    <p:tnLst>
      <p:par>
        <p:cTn id="1" dur="indefinite" restart="never" nodeType="tmRoot"/>
      </p:par>
    </p:tnLst>
  </p:timing>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p:cSld name="Content en afbeelding">
    <p:bg>
      <p:bgPr>
        <a:solidFill>
          <a:schemeClr val="accent1"/>
        </a:solidFill>
        <a:effectLst/>
      </p:bgPr>
    </p:bg>
    <p:spTree>
      <p:nvGrpSpPr>
        <p:cNvPr id="1" name=""/>
        <p:cNvGrpSpPr/>
        <p:nvPr/>
      </p:nvGrpSpPr>
      <p:grpSpPr>
        <a:xfrm>
          <a:off x="0" y="0"/>
          <a:ext cx="0" cy="0"/>
          <a:chOff x="0" y="0"/>
          <a:chExt cx="0" cy="0"/>
        </a:xfrm>
      </p:grpSpPr>
      <p:sp>
        <p:nvSpPr>
          <p:cNvPr id="5" name="Freeform 2"/>
          <p:cNvSpPr>
            <a:spLocks/>
          </p:cNvSpPr>
          <p:nvPr/>
        </p:nvSpPr>
        <p:spPr bwMode="auto">
          <a:xfrm>
            <a:off x="0" y="477838"/>
            <a:ext cx="12192000" cy="6380162"/>
          </a:xfrm>
          <a:custGeom>
            <a:avLst/>
            <a:gdLst>
              <a:gd name="T0" fmla="*/ 192 w 3841"/>
              <a:gd name="T1" fmla="*/ 200 h 2680"/>
              <a:gd name="T2" fmla="*/ 0 w 3841"/>
              <a:gd name="T3" fmla="*/ 0 h 2680"/>
              <a:gd name="T4" fmla="*/ 0 w 3841"/>
              <a:gd name="T5" fmla="*/ 2680 h 2680"/>
              <a:gd name="T6" fmla="*/ 3841 w 3841"/>
              <a:gd name="T7" fmla="*/ 2680 h 2680"/>
              <a:gd name="T8" fmla="*/ 3841 w 3841"/>
              <a:gd name="T9" fmla="*/ 200 h 2680"/>
              <a:gd name="T10" fmla="*/ 192 w 3841"/>
              <a:gd name="T11" fmla="*/ 200 h 26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41" h="2680">
                <a:moveTo>
                  <a:pt x="192" y="200"/>
                </a:moveTo>
                <a:lnTo>
                  <a:pt x="0" y="0"/>
                </a:lnTo>
                <a:lnTo>
                  <a:pt x="0" y="2680"/>
                </a:lnTo>
                <a:lnTo>
                  <a:pt x="3841" y="2680"/>
                </a:lnTo>
                <a:lnTo>
                  <a:pt x="3841" y="200"/>
                </a:lnTo>
                <a:lnTo>
                  <a:pt x="192" y="200"/>
                </a:lnTo>
                <a:close/>
              </a:path>
            </a:pathLst>
          </a:custGeom>
          <a:solidFill>
            <a:srgbClr val="FFFFFF"/>
          </a:solidFill>
          <a:ln w="12700">
            <a:noFill/>
            <a:prstDash val="solid"/>
            <a:round/>
            <a:headEnd/>
            <a:tailEnd/>
          </a:ln>
        </p:spPr>
        <p:txBody>
          <a:bodyPr/>
          <a:lstStyle/>
          <a:p>
            <a:pPr fontAlgn="base">
              <a:spcBef>
                <a:spcPct val="0"/>
              </a:spcBef>
              <a:spcAft>
                <a:spcPct val="0"/>
              </a:spcAft>
            </a:pPr>
            <a:endParaRPr lang="nl-NL" sz="1800">
              <a:solidFill>
                <a:prstClr val="black"/>
              </a:solidFill>
            </a:endParaRPr>
          </a:p>
        </p:txBody>
      </p:sp>
      <p:pic>
        <p:nvPicPr>
          <p:cNvPr id="6" name="Picture 4" descr="02-UTI_Basisvormen_powerpoint_03.png"/>
          <p:cNvPicPr>
            <a:picLocks noChangeAspect="1"/>
          </p:cNvPicPr>
          <p:nvPr/>
        </p:nvPicPr>
        <p:blipFill>
          <a:blip r:embed="rId2" cstate="email"/>
          <a:srcRect/>
          <a:stretch>
            <a:fillRect/>
          </a:stretch>
        </p:blipFill>
        <p:spPr bwMode="auto">
          <a:xfrm>
            <a:off x="635000" y="6061075"/>
            <a:ext cx="3386667" cy="711200"/>
          </a:xfrm>
          <a:prstGeom prst="rect">
            <a:avLst/>
          </a:prstGeom>
          <a:noFill/>
          <a:ln w="9525">
            <a:noFill/>
            <a:miter lim="800000"/>
            <a:headEnd/>
            <a:tailEnd/>
          </a:ln>
        </p:spPr>
      </p:pic>
      <p:sp>
        <p:nvSpPr>
          <p:cNvPr id="3" name="Content Placeholder 2"/>
          <p:cNvSpPr>
            <a:spLocks noGrp="1"/>
          </p:cNvSpPr>
          <p:nvPr>
            <p:ph sz="half" idx="1"/>
          </p:nvPr>
        </p:nvSpPr>
        <p:spPr>
          <a:xfrm>
            <a:off x="609600" y="1234800"/>
            <a:ext cx="5384800" cy="4678638"/>
          </a:xfrm>
        </p:spPr>
        <p:txBody>
          <a:bodyPr>
            <a:normAutofit/>
          </a:bodyPr>
          <a:lstStyle>
            <a:lvl1pPr>
              <a:spcAft>
                <a:spcPts val="600"/>
              </a:spcAft>
              <a:defRPr sz="2000"/>
            </a:lvl1pPr>
            <a:lvl2pPr>
              <a:spcAft>
                <a:spcPts val="600"/>
              </a:spcAft>
              <a:defRPr sz="2000"/>
            </a:lvl2pPr>
            <a:lvl3pPr>
              <a:spcAft>
                <a:spcPts val="600"/>
              </a:spcAft>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9" name="Title 1"/>
          <p:cNvSpPr>
            <a:spLocks noGrp="1"/>
          </p:cNvSpPr>
          <p:nvPr>
            <p:ph type="title"/>
          </p:nvPr>
        </p:nvSpPr>
        <p:spPr>
          <a:xfrm>
            <a:off x="609600" y="-1842"/>
            <a:ext cx="10972800" cy="952242"/>
          </a:xfrm>
        </p:spPr>
        <p:txBody>
          <a:bodyPr>
            <a:normAutofit/>
          </a:bodyPr>
          <a:lstStyle>
            <a:lvl1pPr algn="l">
              <a:defRPr sz="32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37" name="Picture Placeholder 36"/>
          <p:cNvSpPr>
            <a:spLocks noGrp="1"/>
          </p:cNvSpPr>
          <p:nvPr>
            <p:ph type="pic" sz="quarter" idx="13"/>
          </p:nvPr>
        </p:nvSpPr>
        <p:spPr>
          <a:xfrm>
            <a:off x="6649157" y="950914"/>
            <a:ext cx="5542843" cy="4962525"/>
          </a:xfrm>
        </p:spPr>
        <p:txBody>
          <a:bodyPr rtlCol="0">
            <a:normAutofit/>
          </a:bodyPr>
          <a:lstStyle/>
          <a:p>
            <a:pPr lvl="0"/>
            <a:r>
              <a:rPr lang="en-US" noProof="0" smtClean="0"/>
              <a:t>Click icon to add picture</a:t>
            </a:r>
            <a:endParaRPr lang="en-US" noProof="0"/>
          </a:p>
        </p:txBody>
      </p:sp>
      <p:sp>
        <p:nvSpPr>
          <p:cNvPr id="7" name="Footer Placeholder 4"/>
          <p:cNvSpPr>
            <a:spLocks noGrp="1"/>
          </p:cNvSpPr>
          <p:nvPr>
            <p:ph type="ftr" sz="quarter" idx="14"/>
          </p:nvPr>
        </p:nvSpPr>
        <p:spPr>
          <a:xfrm>
            <a:off x="4165600" y="6257926"/>
            <a:ext cx="2751667" cy="365125"/>
          </a:xfrm>
          <a:prstGeom prst="rect">
            <a:avLst/>
          </a:prstGeom>
        </p:spPr>
        <p:txBody>
          <a:bodyPr/>
          <a:lstStyle>
            <a:lvl1pPr algn="r" fontAlgn="auto">
              <a:spcBef>
                <a:spcPts val="0"/>
              </a:spcBef>
              <a:spcAft>
                <a:spcPts val="0"/>
              </a:spcAft>
              <a:defRPr sz="1200" smtClean="0">
                <a:solidFill>
                  <a:srgbClr val="CC9933"/>
                </a:solidFill>
                <a:latin typeface="Arial" pitchFamily="34" charset="0"/>
                <a:ea typeface="+mn-ea"/>
                <a:cs typeface="Arial" pitchFamily="34" charset="0"/>
              </a:defRPr>
            </a:lvl1pPr>
          </a:lstStyle>
          <a:p>
            <a:pPr>
              <a:defRPr/>
            </a:pPr>
            <a:endParaRPr lang="nl-NL"/>
          </a:p>
        </p:txBody>
      </p:sp>
      <p:sp>
        <p:nvSpPr>
          <p:cNvPr id="8" name="Slide Number Placeholder 5"/>
          <p:cNvSpPr>
            <a:spLocks noGrp="1"/>
          </p:cNvSpPr>
          <p:nvPr>
            <p:ph type="sldNum" sz="quarter" idx="15"/>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a:defRPr sz="1200">
                <a:solidFill>
                  <a:srgbClr val="CC9933"/>
                </a:solidFill>
                <a:latin typeface="Arial" pitchFamily="34" charset="0"/>
                <a:cs typeface="Arial" pitchFamily="34" charset="0"/>
              </a:defRPr>
            </a:lvl1pPr>
          </a:lstStyle>
          <a:p>
            <a:pPr fontAlgn="base">
              <a:spcBef>
                <a:spcPct val="0"/>
              </a:spcBef>
              <a:spcAft>
                <a:spcPct val="0"/>
              </a:spcAft>
              <a:defRPr/>
            </a:pPr>
            <a:fld id="{C21A978E-095B-4EB4-AE1D-534AAB80B87E}" type="slidenum">
              <a:rPr lang="en-US" smtClean="0"/>
              <a:pPr fontAlgn="base">
                <a:spcBef>
                  <a:spcPct val="0"/>
                </a:spcBef>
                <a:spcAft>
                  <a:spcPct val="0"/>
                </a:spcAft>
                <a:defRPr/>
              </a:pPr>
              <a:t>‹nr.›</a:t>
            </a:fld>
            <a:endParaRPr lang="en-US"/>
          </a:p>
        </p:txBody>
      </p:sp>
      <p:sp>
        <p:nvSpPr>
          <p:cNvPr id="10" name="Date Placeholder 3"/>
          <p:cNvSpPr>
            <a:spLocks noGrp="1"/>
          </p:cNvSpPr>
          <p:nvPr>
            <p:ph type="dt" sz="half" idx="16"/>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a:defRPr sz="1200">
                <a:solidFill>
                  <a:srgbClr val="CC9933"/>
                </a:solidFill>
                <a:latin typeface="Arial" pitchFamily="34" charset="0"/>
                <a:cs typeface="Arial" pitchFamily="34" charset="0"/>
              </a:defRPr>
            </a:lvl1pPr>
          </a:lstStyle>
          <a:p>
            <a:pPr fontAlgn="base">
              <a:spcBef>
                <a:spcPct val="0"/>
              </a:spcBef>
              <a:spcAft>
                <a:spcPct val="0"/>
              </a:spcAft>
              <a:defRPr/>
            </a:pPr>
            <a:endParaRPr lang="en-US" dirty="0"/>
          </a:p>
        </p:txBody>
      </p:sp>
    </p:spTree>
    <p:extLst>
      <p:ext uri="{BB962C8B-B14F-4D97-AF65-F5344CB8AC3E}">
        <p14:creationId xmlns:p14="http://schemas.microsoft.com/office/powerpoint/2010/main" val="3387963911"/>
      </p:ext>
    </p:extLst>
  </p:cSld>
  <p:clrMapOvr>
    <a:masterClrMapping/>
  </p:clrMapOvr>
  <p:timing>
    <p:tnLst>
      <p:par>
        <p:cTn id="1" dur="indefinite" restart="never" nodeType="tmRoot"/>
      </p:par>
    </p:tnLst>
  </p:timing>
  <p:hf sldNum="0" hdr="0" ftr="0"/>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p:cSld name="Hoofdstukslide groen">
    <p:bg>
      <p:bgPr>
        <a:solidFill>
          <a:schemeClr val="accent2"/>
        </a:solidFill>
        <a:effectLst/>
      </p:bgPr>
    </p:bg>
    <p:spTree>
      <p:nvGrpSpPr>
        <p:cNvPr id="1" name=""/>
        <p:cNvGrpSpPr/>
        <p:nvPr/>
      </p:nvGrpSpPr>
      <p:grpSpPr>
        <a:xfrm>
          <a:off x="0" y="0"/>
          <a:ext cx="0" cy="0"/>
          <a:chOff x="0" y="0"/>
          <a:chExt cx="0" cy="0"/>
        </a:xfrm>
      </p:grpSpPr>
      <p:sp>
        <p:nvSpPr>
          <p:cNvPr id="3" name="Freeform 7"/>
          <p:cNvSpPr>
            <a:spLocks/>
          </p:cNvSpPr>
          <p:nvPr/>
        </p:nvSpPr>
        <p:spPr bwMode="auto">
          <a:xfrm>
            <a:off x="5363634" y="1476375"/>
            <a:ext cx="6860117" cy="1695450"/>
          </a:xfrm>
          <a:custGeom>
            <a:avLst/>
            <a:gdLst>
              <a:gd name="T0" fmla="*/ 2161 w 2161"/>
              <a:gd name="T1" fmla="*/ 712 h 712"/>
              <a:gd name="T2" fmla="*/ 329 w 2161"/>
              <a:gd name="T3" fmla="*/ 712 h 712"/>
              <a:gd name="T4" fmla="*/ 0 w 2161"/>
              <a:gd name="T5" fmla="*/ 392 h 712"/>
              <a:gd name="T6" fmla="*/ 0 w 2161"/>
              <a:gd name="T7" fmla="*/ 0 h 712"/>
              <a:gd name="T8" fmla="*/ 2161 w 2161"/>
              <a:gd name="T9" fmla="*/ 0 h 712"/>
              <a:gd name="T10" fmla="*/ 2161 w 2161"/>
              <a:gd name="T11" fmla="*/ 712 h 7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1" h="712">
                <a:moveTo>
                  <a:pt x="2161" y="712"/>
                </a:moveTo>
                <a:lnTo>
                  <a:pt x="329" y="712"/>
                </a:lnTo>
                <a:lnTo>
                  <a:pt x="0" y="392"/>
                </a:lnTo>
                <a:lnTo>
                  <a:pt x="0" y="0"/>
                </a:lnTo>
                <a:lnTo>
                  <a:pt x="2161" y="0"/>
                </a:lnTo>
                <a:lnTo>
                  <a:pt x="2161" y="712"/>
                </a:lnTo>
                <a:close/>
              </a:path>
            </a:pathLst>
          </a:custGeom>
          <a:solidFill>
            <a:schemeClr val="bg1"/>
          </a:solidFill>
          <a:ln w="12700">
            <a:noFill/>
            <a:prstDash val="solid"/>
            <a:round/>
            <a:headEnd/>
            <a:tailEnd/>
          </a:ln>
        </p:spPr>
        <p:txBody>
          <a:bodyPr/>
          <a:lstStyle/>
          <a:p>
            <a:pPr fontAlgn="base">
              <a:spcBef>
                <a:spcPct val="0"/>
              </a:spcBef>
              <a:spcAft>
                <a:spcPct val="0"/>
              </a:spcAft>
            </a:pPr>
            <a:endParaRPr lang="nl-NL" sz="1800">
              <a:solidFill>
                <a:prstClr val="black"/>
              </a:solidFill>
            </a:endParaRPr>
          </a:p>
        </p:txBody>
      </p:sp>
      <p:sp>
        <p:nvSpPr>
          <p:cNvPr id="4" name="Rectangle 6"/>
          <p:cNvSpPr>
            <a:spLocks noChangeArrowheads="1"/>
          </p:cNvSpPr>
          <p:nvPr/>
        </p:nvSpPr>
        <p:spPr bwMode="auto">
          <a:xfrm>
            <a:off x="-2117" y="5924550"/>
            <a:ext cx="12192001" cy="933450"/>
          </a:xfrm>
          <a:prstGeom prst="rect">
            <a:avLst/>
          </a:prstGeom>
          <a:solidFill>
            <a:srgbClr val="FFFFFF">
              <a:alpha val="94901"/>
            </a:srgbClr>
          </a:solidFill>
          <a:ln w="12700">
            <a:noFill/>
            <a:miter lim="800000"/>
            <a:headEnd/>
            <a:tailEnd/>
          </a:ln>
        </p:spPr>
        <p:txBody>
          <a:bodyPr/>
          <a:lstStyle/>
          <a:p>
            <a:pPr fontAlgn="base">
              <a:spcBef>
                <a:spcPct val="0"/>
              </a:spcBef>
              <a:spcAft>
                <a:spcPct val="0"/>
              </a:spcAft>
            </a:pPr>
            <a:endParaRPr lang="nl-NL" sz="1800">
              <a:solidFill>
                <a:prstClr val="black"/>
              </a:solidFill>
              <a:latin typeface="Calibri" pitchFamily="34" charset="0"/>
              <a:cs typeface="ヒラギノ角ゴ Pro W3"/>
            </a:endParaRPr>
          </a:p>
        </p:txBody>
      </p:sp>
      <p:pic>
        <p:nvPicPr>
          <p:cNvPr id="5" name="Picture 5" descr="02-UTI_Basisvormen_powerpoint_03.png"/>
          <p:cNvPicPr>
            <a:picLocks noChangeAspect="1"/>
          </p:cNvPicPr>
          <p:nvPr/>
        </p:nvPicPr>
        <p:blipFill>
          <a:blip r:embed="rId2" cstate="email"/>
          <a:srcRect/>
          <a:stretch>
            <a:fillRect/>
          </a:stretch>
        </p:blipFill>
        <p:spPr bwMode="auto">
          <a:xfrm>
            <a:off x="635000" y="6061075"/>
            <a:ext cx="3386667" cy="711200"/>
          </a:xfrm>
          <a:prstGeom prst="rect">
            <a:avLst/>
          </a:prstGeom>
          <a:noFill/>
          <a:ln w="9525">
            <a:noFill/>
            <a:miter lim="800000"/>
            <a:headEnd/>
            <a:tailEnd/>
          </a:ln>
        </p:spPr>
      </p:pic>
      <p:sp>
        <p:nvSpPr>
          <p:cNvPr id="20" name="Text Placeholder 18"/>
          <p:cNvSpPr>
            <a:spLocks noGrp="1"/>
          </p:cNvSpPr>
          <p:nvPr>
            <p:ph type="body" sz="quarter" idx="13"/>
          </p:nvPr>
        </p:nvSpPr>
        <p:spPr>
          <a:xfrm>
            <a:off x="6296803" y="1963618"/>
            <a:ext cx="5848351" cy="1208134"/>
          </a:xfrm>
        </p:spPr>
        <p:txBody>
          <a:bodyPr>
            <a:normAutofit/>
          </a:bodyPr>
          <a:lstStyle>
            <a:lvl1pPr>
              <a:buFontTx/>
              <a:buNone/>
              <a:defRPr sz="3200">
                <a:solidFill>
                  <a:srgbClr val="003366"/>
                </a:solidFill>
                <a:latin typeface="Arial" pitchFamily="34" charset="0"/>
                <a:cs typeface="Arial" pitchFamily="34" charset="0"/>
              </a:defRPr>
            </a:lvl1pPr>
          </a:lstStyle>
          <a:p>
            <a:pPr lvl="0"/>
            <a:r>
              <a:rPr lang="en-US" smtClean="0"/>
              <a:t>Click to edit Master text styles</a:t>
            </a:r>
          </a:p>
        </p:txBody>
      </p:sp>
      <p:sp>
        <p:nvSpPr>
          <p:cNvPr id="6" name="Slide Number Placeholder 5"/>
          <p:cNvSpPr>
            <a:spLocks noGrp="1"/>
          </p:cNvSpPr>
          <p:nvPr>
            <p:ph type="sldNum" sz="quarter" idx="14"/>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a:defRPr sz="1200">
                <a:solidFill>
                  <a:srgbClr val="CC9933"/>
                </a:solidFill>
                <a:latin typeface="Arial" pitchFamily="34" charset="0"/>
                <a:cs typeface="Arial" pitchFamily="34" charset="0"/>
              </a:defRPr>
            </a:lvl1pPr>
          </a:lstStyle>
          <a:p>
            <a:pPr fontAlgn="base">
              <a:spcBef>
                <a:spcPct val="0"/>
              </a:spcBef>
              <a:spcAft>
                <a:spcPct val="0"/>
              </a:spcAft>
              <a:defRPr/>
            </a:pPr>
            <a:fld id="{C21A978E-095B-4EB4-AE1D-534AAB80B87E}" type="slidenum">
              <a:rPr lang="en-US" smtClean="0"/>
              <a:pPr fontAlgn="base">
                <a:spcBef>
                  <a:spcPct val="0"/>
                </a:spcBef>
                <a:spcAft>
                  <a:spcPct val="0"/>
                </a:spcAft>
                <a:defRPr/>
              </a:pPr>
              <a:t>‹nr.›</a:t>
            </a:fld>
            <a:endParaRPr lang="en-US"/>
          </a:p>
        </p:txBody>
      </p:sp>
      <p:sp>
        <p:nvSpPr>
          <p:cNvPr id="7" name="Footer Placeholder 4"/>
          <p:cNvSpPr>
            <a:spLocks noGrp="1"/>
          </p:cNvSpPr>
          <p:nvPr>
            <p:ph type="ftr" sz="quarter" idx="15"/>
          </p:nvPr>
        </p:nvSpPr>
        <p:spPr>
          <a:xfrm>
            <a:off x="4165600" y="6257926"/>
            <a:ext cx="2751667" cy="365125"/>
          </a:xfrm>
          <a:prstGeom prst="rect">
            <a:avLst/>
          </a:prstGeom>
        </p:spPr>
        <p:txBody>
          <a:bodyPr/>
          <a:lstStyle>
            <a:lvl1pPr algn="r" fontAlgn="auto">
              <a:spcBef>
                <a:spcPts val="0"/>
              </a:spcBef>
              <a:spcAft>
                <a:spcPts val="0"/>
              </a:spcAft>
              <a:defRPr sz="1200" smtClean="0">
                <a:solidFill>
                  <a:srgbClr val="CC9933"/>
                </a:solidFill>
                <a:latin typeface="Arial" pitchFamily="34" charset="0"/>
                <a:ea typeface="+mn-ea"/>
                <a:cs typeface="Arial" pitchFamily="34" charset="0"/>
              </a:defRPr>
            </a:lvl1pPr>
          </a:lstStyle>
          <a:p>
            <a:pPr>
              <a:defRPr/>
            </a:pPr>
            <a:endParaRPr lang="nl-NL"/>
          </a:p>
        </p:txBody>
      </p:sp>
      <p:sp>
        <p:nvSpPr>
          <p:cNvPr id="8" name="Date Placeholder 3"/>
          <p:cNvSpPr>
            <a:spLocks noGrp="1"/>
          </p:cNvSpPr>
          <p:nvPr>
            <p:ph type="dt" sz="half" idx="16"/>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a:defRPr sz="1200">
                <a:solidFill>
                  <a:srgbClr val="CC9933"/>
                </a:solidFill>
                <a:latin typeface="Arial" pitchFamily="34" charset="0"/>
                <a:cs typeface="Arial" pitchFamily="34" charset="0"/>
              </a:defRPr>
            </a:lvl1pPr>
          </a:lstStyle>
          <a:p>
            <a:pPr fontAlgn="base">
              <a:spcBef>
                <a:spcPct val="0"/>
              </a:spcBef>
              <a:spcAft>
                <a:spcPct val="0"/>
              </a:spcAft>
              <a:defRPr/>
            </a:pPr>
            <a:r>
              <a:rPr lang="nl-NL" smtClean="0"/>
              <a:t>AHRP 2015/Freese</a:t>
            </a:r>
            <a:endParaRPr lang="en-US" dirty="0"/>
          </a:p>
        </p:txBody>
      </p:sp>
    </p:spTree>
    <p:extLst>
      <p:ext uri="{BB962C8B-B14F-4D97-AF65-F5344CB8AC3E}">
        <p14:creationId xmlns:p14="http://schemas.microsoft.com/office/powerpoint/2010/main" val="3059111182"/>
      </p:ext>
    </p:extLst>
  </p:cSld>
  <p:clrMapOvr>
    <a:masterClrMapping/>
  </p:clrMapOvr>
  <p:hf sldNum="0" hdr="0" ftr="0"/>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p:cSld name="Content en grafiek">
    <p:bg>
      <p:bgPr>
        <a:solidFill>
          <a:schemeClr val="tx2"/>
        </a:solidFill>
        <a:effectLst/>
      </p:bgPr>
    </p:bg>
    <p:spTree>
      <p:nvGrpSpPr>
        <p:cNvPr id="1" name=""/>
        <p:cNvGrpSpPr/>
        <p:nvPr/>
      </p:nvGrpSpPr>
      <p:grpSpPr>
        <a:xfrm>
          <a:off x="0" y="0"/>
          <a:ext cx="0" cy="0"/>
          <a:chOff x="0" y="0"/>
          <a:chExt cx="0" cy="0"/>
        </a:xfrm>
      </p:grpSpPr>
      <p:sp>
        <p:nvSpPr>
          <p:cNvPr id="5" name="Freeform 2"/>
          <p:cNvSpPr>
            <a:spLocks/>
          </p:cNvSpPr>
          <p:nvPr/>
        </p:nvSpPr>
        <p:spPr bwMode="auto">
          <a:xfrm>
            <a:off x="0" y="477838"/>
            <a:ext cx="12192000" cy="6380162"/>
          </a:xfrm>
          <a:custGeom>
            <a:avLst/>
            <a:gdLst>
              <a:gd name="T0" fmla="*/ 192 w 3841"/>
              <a:gd name="T1" fmla="*/ 200 h 2680"/>
              <a:gd name="T2" fmla="*/ 0 w 3841"/>
              <a:gd name="T3" fmla="*/ 0 h 2680"/>
              <a:gd name="T4" fmla="*/ 0 w 3841"/>
              <a:gd name="T5" fmla="*/ 2680 h 2680"/>
              <a:gd name="T6" fmla="*/ 3841 w 3841"/>
              <a:gd name="T7" fmla="*/ 2680 h 2680"/>
              <a:gd name="T8" fmla="*/ 3841 w 3841"/>
              <a:gd name="T9" fmla="*/ 200 h 2680"/>
              <a:gd name="T10" fmla="*/ 192 w 3841"/>
              <a:gd name="T11" fmla="*/ 200 h 26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41" h="2680">
                <a:moveTo>
                  <a:pt x="192" y="200"/>
                </a:moveTo>
                <a:lnTo>
                  <a:pt x="0" y="0"/>
                </a:lnTo>
                <a:lnTo>
                  <a:pt x="0" y="2680"/>
                </a:lnTo>
                <a:lnTo>
                  <a:pt x="3841" y="2680"/>
                </a:lnTo>
                <a:lnTo>
                  <a:pt x="3841" y="200"/>
                </a:lnTo>
                <a:lnTo>
                  <a:pt x="192" y="200"/>
                </a:lnTo>
                <a:close/>
              </a:path>
            </a:pathLst>
          </a:custGeom>
          <a:solidFill>
            <a:srgbClr val="FFFFFF"/>
          </a:solidFill>
          <a:ln w="12700">
            <a:noFill/>
            <a:prstDash val="solid"/>
            <a:round/>
            <a:headEnd/>
            <a:tailEnd/>
          </a:ln>
        </p:spPr>
        <p:txBody>
          <a:bodyPr/>
          <a:lstStyle/>
          <a:p>
            <a:pPr fontAlgn="base">
              <a:spcBef>
                <a:spcPct val="0"/>
              </a:spcBef>
              <a:spcAft>
                <a:spcPct val="0"/>
              </a:spcAft>
            </a:pPr>
            <a:endParaRPr lang="nl-NL" sz="1800">
              <a:solidFill>
                <a:prstClr val="black"/>
              </a:solidFill>
            </a:endParaRPr>
          </a:p>
        </p:txBody>
      </p:sp>
      <p:pic>
        <p:nvPicPr>
          <p:cNvPr id="6" name="Picture 4" descr="02-UTI_Basisvormen_powerpoint_03.png"/>
          <p:cNvPicPr>
            <a:picLocks noChangeAspect="1"/>
          </p:cNvPicPr>
          <p:nvPr/>
        </p:nvPicPr>
        <p:blipFill>
          <a:blip r:embed="rId2" cstate="email"/>
          <a:srcRect/>
          <a:stretch>
            <a:fillRect/>
          </a:stretch>
        </p:blipFill>
        <p:spPr bwMode="auto">
          <a:xfrm>
            <a:off x="635000" y="6061075"/>
            <a:ext cx="3386667" cy="711200"/>
          </a:xfrm>
          <a:prstGeom prst="rect">
            <a:avLst/>
          </a:prstGeom>
          <a:noFill/>
          <a:ln w="9525">
            <a:noFill/>
            <a:miter lim="800000"/>
            <a:headEnd/>
            <a:tailEnd/>
          </a:ln>
        </p:spPr>
      </p:pic>
      <p:sp>
        <p:nvSpPr>
          <p:cNvPr id="3" name="Content Placeholder 2"/>
          <p:cNvSpPr>
            <a:spLocks noGrp="1"/>
          </p:cNvSpPr>
          <p:nvPr>
            <p:ph sz="half" idx="1"/>
          </p:nvPr>
        </p:nvSpPr>
        <p:spPr>
          <a:xfrm>
            <a:off x="609600" y="1234800"/>
            <a:ext cx="5384800" cy="4678638"/>
          </a:xfrm>
        </p:spPr>
        <p:txBody>
          <a:bodyPr>
            <a:normAutofit/>
          </a:bodyPr>
          <a:lstStyle>
            <a:lvl1pPr>
              <a:spcAft>
                <a:spcPts val="600"/>
              </a:spcAft>
              <a:defRPr sz="2000"/>
            </a:lvl1pPr>
            <a:lvl2pPr>
              <a:spcAft>
                <a:spcPts val="600"/>
              </a:spcAft>
              <a:defRPr sz="2000"/>
            </a:lvl2pPr>
            <a:lvl3pPr>
              <a:spcAft>
                <a:spcPts val="600"/>
              </a:spcAft>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9" name="Title 1"/>
          <p:cNvSpPr>
            <a:spLocks noGrp="1"/>
          </p:cNvSpPr>
          <p:nvPr>
            <p:ph type="title"/>
          </p:nvPr>
        </p:nvSpPr>
        <p:spPr>
          <a:xfrm>
            <a:off x="609600" y="-1842"/>
            <a:ext cx="10972800" cy="952242"/>
          </a:xfrm>
        </p:spPr>
        <p:txBody>
          <a:bodyPr>
            <a:normAutofit/>
          </a:bodyPr>
          <a:lstStyle>
            <a:lvl1pPr algn="l">
              <a:defRPr sz="32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15" name="Chart Placeholder 14"/>
          <p:cNvSpPr>
            <a:spLocks noGrp="1"/>
          </p:cNvSpPr>
          <p:nvPr>
            <p:ph type="chart" sz="quarter" idx="13"/>
          </p:nvPr>
        </p:nvSpPr>
        <p:spPr>
          <a:xfrm>
            <a:off x="6637867" y="950914"/>
            <a:ext cx="5554133" cy="4962525"/>
          </a:xfrm>
        </p:spPr>
        <p:txBody>
          <a:bodyPr rtlCol="0">
            <a:normAutofit/>
          </a:bodyPr>
          <a:lstStyle/>
          <a:p>
            <a:pPr lvl="0"/>
            <a:r>
              <a:rPr lang="en-US" noProof="0" smtClean="0"/>
              <a:t>Click icon to add chart</a:t>
            </a:r>
            <a:endParaRPr lang="en-US" noProof="0"/>
          </a:p>
        </p:txBody>
      </p:sp>
      <p:sp>
        <p:nvSpPr>
          <p:cNvPr id="7" name="Footer Placeholder 4"/>
          <p:cNvSpPr>
            <a:spLocks noGrp="1"/>
          </p:cNvSpPr>
          <p:nvPr>
            <p:ph type="ftr" sz="quarter" idx="14"/>
          </p:nvPr>
        </p:nvSpPr>
        <p:spPr>
          <a:xfrm>
            <a:off x="4165600" y="6257926"/>
            <a:ext cx="2751667" cy="365125"/>
          </a:xfrm>
          <a:prstGeom prst="rect">
            <a:avLst/>
          </a:prstGeom>
        </p:spPr>
        <p:txBody>
          <a:bodyPr/>
          <a:lstStyle>
            <a:lvl1pPr algn="r" fontAlgn="auto">
              <a:spcBef>
                <a:spcPts val="0"/>
              </a:spcBef>
              <a:spcAft>
                <a:spcPts val="0"/>
              </a:spcAft>
              <a:defRPr sz="1200" smtClean="0">
                <a:solidFill>
                  <a:srgbClr val="CC9933"/>
                </a:solidFill>
                <a:latin typeface="Arial" pitchFamily="34" charset="0"/>
                <a:ea typeface="+mn-ea"/>
                <a:cs typeface="Arial" pitchFamily="34" charset="0"/>
              </a:defRPr>
            </a:lvl1pPr>
          </a:lstStyle>
          <a:p>
            <a:pPr>
              <a:defRPr/>
            </a:pPr>
            <a:endParaRPr lang="nl-NL"/>
          </a:p>
        </p:txBody>
      </p:sp>
      <p:sp>
        <p:nvSpPr>
          <p:cNvPr id="8" name="Slide Number Placeholder 5"/>
          <p:cNvSpPr>
            <a:spLocks noGrp="1"/>
          </p:cNvSpPr>
          <p:nvPr>
            <p:ph type="sldNum" sz="quarter" idx="15"/>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a:defRPr sz="1200">
                <a:solidFill>
                  <a:srgbClr val="CC9933"/>
                </a:solidFill>
                <a:latin typeface="Arial" pitchFamily="34" charset="0"/>
                <a:cs typeface="Arial" pitchFamily="34" charset="0"/>
              </a:defRPr>
            </a:lvl1pPr>
          </a:lstStyle>
          <a:p>
            <a:pPr fontAlgn="base">
              <a:spcBef>
                <a:spcPct val="0"/>
              </a:spcBef>
              <a:spcAft>
                <a:spcPct val="0"/>
              </a:spcAft>
              <a:defRPr/>
            </a:pPr>
            <a:fld id="{C21A978E-095B-4EB4-AE1D-534AAB80B87E}" type="slidenum">
              <a:rPr lang="en-US" smtClean="0"/>
              <a:pPr fontAlgn="base">
                <a:spcBef>
                  <a:spcPct val="0"/>
                </a:spcBef>
                <a:spcAft>
                  <a:spcPct val="0"/>
                </a:spcAft>
                <a:defRPr/>
              </a:pPr>
              <a:t>‹nr.›</a:t>
            </a:fld>
            <a:endParaRPr lang="en-US"/>
          </a:p>
        </p:txBody>
      </p:sp>
      <p:sp>
        <p:nvSpPr>
          <p:cNvPr id="10" name="Date Placeholder 3"/>
          <p:cNvSpPr>
            <a:spLocks noGrp="1"/>
          </p:cNvSpPr>
          <p:nvPr>
            <p:ph type="dt" sz="half" idx="16"/>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a:defRPr sz="1200">
                <a:solidFill>
                  <a:srgbClr val="CC9933"/>
                </a:solidFill>
                <a:latin typeface="Arial" pitchFamily="34" charset="0"/>
                <a:cs typeface="Arial" pitchFamily="34" charset="0"/>
              </a:defRPr>
            </a:lvl1pPr>
          </a:lstStyle>
          <a:p>
            <a:pPr fontAlgn="base">
              <a:spcBef>
                <a:spcPct val="0"/>
              </a:spcBef>
              <a:spcAft>
                <a:spcPct val="0"/>
              </a:spcAft>
              <a:defRPr/>
            </a:pPr>
            <a:endParaRPr lang="en-US" dirty="0"/>
          </a:p>
        </p:txBody>
      </p:sp>
    </p:spTree>
    <p:extLst>
      <p:ext uri="{BB962C8B-B14F-4D97-AF65-F5344CB8AC3E}">
        <p14:creationId xmlns:p14="http://schemas.microsoft.com/office/powerpoint/2010/main" val="3439045988"/>
      </p:ext>
    </p:extLst>
  </p:cSld>
  <p:clrMapOvr>
    <a:masterClrMapping/>
  </p:clrMapOvr>
  <p:timing>
    <p:tnLst>
      <p:par>
        <p:cTn id="1" dur="indefinite" restart="never" nodeType="tmRoot"/>
      </p:par>
    </p:tnLst>
  </p:timing>
  <p:hf sldNum="0" hdr="0" ftr="0"/>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p:cSld name="2 kolom en kop">
    <p:bg>
      <p:bgPr>
        <a:solidFill>
          <a:schemeClr val="accent3"/>
        </a:solidFill>
        <a:effectLst/>
      </p:bgPr>
    </p:bg>
    <p:spTree>
      <p:nvGrpSpPr>
        <p:cNvPr id="1" name=""/>
        <p:cNvGrpSpPr/>
        <p:nvPr/>
      </p:nvGrpSpPr>
      <p:grpSpPr>
        <a:xfrm>
          <a:off x="0" y="0"/>
          <a:ext cx="0" cy="0"/>
          <a:chOff x="0" y="0"/>
          <a:chExt cx="0" cy="0"/>
        </a:xfrm>
      </p:grpSpPr>
      <p:sp>
        <p:nvSpPr>
          <p:cNvPr id="7" name="Freeform 2"/>
          <p:cNvSpPr>
            <a:spLocks/>
          </p:cNvSpPr>
          <p:nvPr/>
        </p:nvSpPr>
        <p:spPr bwMode="auto">
          <a:xfrm>
            <a:off x="0" y="477838"/>
            <a:ext cx="12192000" cy="6380162"/>
          </a:xfrm>
          <a:custGeom>
            <a:avLst/>
            <a:gdLst>
              <a:gd name="T0" fmla="*/ 192 w 3841"/>
              <a:gd name="T1" fmla="*/ 200 h 2680"/>
              <a:gd name="T2" fmla="*/ 0 w 3841"/>
              <a:gd name="T3" fmla="*/ 0 h 2680"/>
              <a:gd name="T4" fmla="*/ 0 w 3841"/>
              <a:gd name="T5" fmla="*/ 2680 h 2680"/>
              <a:gd name="T6" fmla="*/ 3841 w 3841"/>
              <a:gd name="T7" fmla="*/ 2680 h 2680"/>
              <a:gd name="T8" fmla="*/ 3841 w 3841"/>
              <a:gd name="T9" fmla="*/ 200 h 2680"/>
              <a:gd name="T10" fmla="*/ 192 w 3841"/>
              <a:gd name="T11" fmla="*/ 200 h 26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41" h="2680">
                <a:moveTo>
                  <a:pt x="192" y="200"/>
                </a:moveTo>
                <a:lnTo>
                  <a:pt x="0" y="0"/>
                </a:lnTo>
                <a:lnTo>
                  <a:pt x="0" y="2680"/>
                </a:lnTo>
                <a:lnTo>
                  <a:pt x="3841" y="2680"/>
                </a:lnTo>
                <a:lnTo>
                  <a:pt x="3841" y="200"/>
                </a:lnTo>
                <a:lnTo>
                  <a:pt x="192" y="200"/>
                </a:lnTo>
                <a:close/>
              </a:path>
            </a:pathLst>
          </a:custGeom>
          <a:solidFill>
            <a:srgbClr val="FFFFFF"/>
          </a:solidFill>
          <a:ln w="12700">
            <a:noFill/>
            <a:prstDash val="solid"/>
            <a:round/>
            <a:headEnd/>
            <a:tailEnd/>
          </a:ln>
        </p:spPr>
        <p:txBody>
          <a:bodyPr/>
          <a:lstStyle/>
          <a:p>
            <a:pPr fontAlgn="base">
              <a:spcBef>
                <a:spcPct val="0"/>
              </a:spcBef>
              <a:spcAft>
                <a:spcPct val="0"/>
              </a:spcAft>
            </a:pPr>
            <a:endParaRPr lang="nl-NL" sz="1800">
              <a:solidFill>
                <a:prstClr val="black"/>
              </a:solidFill>
            </a:endParaRPr>
          </a:p>
        </p:txBody>
      </p:sp>
      <p:pic>
        <p:nvPicPr>
          <p:cNvPr id="8" name="Picture 4" descr="02-UTI_Basisvormen_powerpoint_03.png"/>
          <p:cNvPicPr>
            <a:picLocks noChangeAspect="1"/>
          </p:cNvPicPr>
          <p:nvPr/>
        </p:nvPicPr>
        <p:blipFill>
          <a:blip r:embed="rId2" cstate="email"/>
          <a:srcRect/>
          <a:stretch>
            <a:fillRect/>
          </a:stretch>
        </p:blipFill>
        <p:spPr bwMode="auto">
          <a:xfrm>
            <a:off x="635000" y="6061075"/>
            <a:ext cx="3386667" cy="711200"/>
          </a:xfrm>
          <a:prstGeom prst="rect">
            <a:avLst/>
          </a:prstGeom>
          <a:noFill/>
          <a:ln w="9525">
            <a:noFill/>
            <a:miter lim="800000"/>
            <a:headEnd/>
            <a:tailEnd/>
          </a:ln>
        </p:spPr>
      </p:pic>
      <p:sp>
        <p:nvSpPr>
          <p:cNvPr id="3" name="Text Placeholder 2"/>
          <p:cNvSpPr>
            <a:spLocks noGrp="1"/>
          </p:cNvSpPr>
          <p:nvPr>
            <p:ph type="body" idx="1"/>
          </p:nvPr>
        </p:nvSpPr>
        <p:spPr>
          <a:xfrm>
            <a:off x="609600" y="1235520"/>
            <a:ext cx="5386917" cy="639762"/>
          </a:xfrm>
        </p:spPr>
        <p:txBody>
          <a:bodyPr anchor="b"/>
          <a:lstStyle>
            <a:lvl1pPr marL="0" indent="0">
              <a:buNone/>
              <a:defRPr sz="2400" b="0">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1875282"/>
            <a:ext cx="5386917" cy="4038156"/>
          </a:xfrm>
        </p:spPr>
        <p:txBody>
          <a:bodyPr>
            <a:normAutofit/>
          </a:bodyPr>
          <a:lstStyle>
            <a:lvl1pPr>
              <a:spcAft>
                <a:spcPts val="600"/>
              </a:spcAft>
              <a:defRPr sz="2000">
                <a:latin typeface="Arial" pitchFamily="34" charset="0"/>
                <a:cs typeface="Arial" pitchFamily="34" charset="0"/>
              </a:defRPr>
            </a:lvl1pPr>
            <a:lvl2pPr>
              <a:spcAft>
                <a:spcPts val="600"/>
              </a:spcAft>
              <a:defRPr sz="2000">
                <a:latin typeface="Arial" pitchFamily="34" charset="0"/>
                <a:cs typeface="Arial" pitchFamily="34" charset="0"/>
              </a:defRPr>
            </a:lvl2pPr>
            <a:lvl3pPr>
              <a:spcAft>
                <a:spcPts val="600"/>
              </a:spcAft>
              <a:defRPr sz="2000">
                <a:latin typeface="Arial" pitchFamily="34" charset="0"/>
                <a:cs typeface="Arial" pitchFamily="34" charset="0"/>
              </a:defRPr>
            </a:lvl3pPr>
            <a:lvl4pPr>
              <a:defRPr sz="1600">
                <a:latin typeface="ScalaSans"/>
                <a:cs typeface="ScalaSans"/>
              </a:defRPr>
            </a:lvl4pPr>
            <a:lvl5pPr>
              <a:defRPr sz="1600">
                <a:latin typeface="ScalaSans"/>
                <a:cs typeface="ScalaSans"/>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p:txBody>
      </p:sp>
      <p:sp>
        <p:nvSpPr>
          <p:cNvPr id="5" name="Text Placeholder 4"/>
          <p:cNvSpPr>
            <a:spLocks noGrp="1"/>
          </p:cNvSpPr>
          <p:nvPr>
            <p:ph type="body" sz="quarter" idx="3"/>
          </p:nvPr>
        </p:nvSpPr>
        <p:spPr>
          <a:xfrm>
            <a:off x="6193368" y="1235520"/>
            <a:ext cx="5389033" cy="639762"/>
          </a:xfrm>
        </p:spPr>
        <p:txBody>
          <a:bodyPr anchor="b"/>
          <a:lstStyle>
            <a:lvl1pPr marL="0" indent="0">
              <a:buNone/>
              <a:defRPr sz="2400" b="0">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1875282"/>
            <a:ext cx="5389033" cy="4038156"/>
          </a:xfrm>
        </p:spPr>
        <p:txBody>
          <a:bodyPr>
            <a:normAutofit/>
          </a:bodyPr>
          <a:lstStyle>
            <a:lvl1pPr>
              <a:spcAft>
                <a:spcPts val="600"/>
              </a:spcAft>
              <a:defRPr sz="2000">
                <a:latin typeface="Arial" pitchFamily="34" charset="0"/>
                <a:cs typeface="Arial" pitchFamily="34" charset="0"/>
              </a:defRPr>
            </a:lvl1pPr>
            <a:lvl2pPr>
              <a:spcAft>
                <a:spcPts val="600"/>
              </a:spcAft>
              <a:defRPr sz="2000">
                <a:latin typeface="Arial" pitchFamily="34" charset="0"/>
                <a:cs typeface="Arial" pitchFamily="34" charset="0"/>
              </a:defRPr>
            </a:lvl2pPr>
            <a:lvl3pPr>
              <a:spcAft>
                <a:spcPts val="600"/>
              </a:spcAft>
              <a:defRPr sz="2000">
                <a:latin typeface="Arial" pitchFamily="34" charset="0"/>
                <a:cs typeface="Arial" pitchFamily="34" charset="0"/>
              </a:defRPr>
            </a:lvl3pPr>
            <a:lvl4pPr>
              <a:defRPr sz="1600">
                <a:latin typeface="ScalaSans"/>
                <a:cs typeface="ScalaSans"/>
              </a:defRPr>
            </a:lvl4pPr>
            <a:lvl5pPr>
              <a:defRPr sz="1600">
                <a:latin typeface="ScalaSans"/>
                <a:cs typeface="ScalaSans"/>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p:txBody>
      </p:sp>
      <p:sp>
        <p:nvSpPr>
          <p:cNvPr id="12" name="Title 1"/>
          <p:cNvSpPr>
            <a:spLocks noGrp="1"/>
          </p:cNvSpPr>
          <p:nvPr>
            <p:ph type="title"/>
          </p:nvPr>
        </p:nvSpPr>
        <p:spPr>
          <a:xfrm>
            <a:off x="609600" y="-1842"/>
            <a:ext cx="10972800" cy="952242"/>
          </a:xfrm>
        </p:spPr>
        <p:txBody>
          <a:bodyPr>
            <a:normAutofit/>
          </a:bodyPr>
          <a:lstStyle>
            <a:lvl1pPr algn="l">
              <a:defRPr sz="32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9" name="Footer Placeholder 4"/>
          <p:cNvSpPr>
            <a:spLocks noGrp="1"/>
          </p:cNvSpPr>
          <p:nvPr>
            <p:ph type="ftr" sz="quarter" idx="10"/>
          </p:nvPr>
        </p:nvSpPr>
        <p:spPr>
          <a:xfrm>
            <a:off x="4165600" y="6257926"/>
            <a:ext cx="2751667" cy="365125"/>
          </a:xfrm>
          <a:prstGeom prst="rect">
            <a:avLst/>
          </a:prstGeom>
        </p:spPr>
        <p:txBody>
          <a:bodyPr/>
          <a:lstStyle>
            <a:lvl1pPr algn="r" fontAlgn="auto">
              <a:spcBef>
                <a:spcPts val="0"/>
              </a:spcBef>
              <a:spcAft>
                <a:spcPts val="0"/>
              </a:spcAft>
              <a:defRPr sz="1200" smtClean="0">
                <a:solidFill>
                  <a:srgbClr val="CC9933"/>
                </a:solidFill>
                <a:latin typeface="Arial" pitchFamily="34" charset="0"/>
                <a:ea typeface="+mn-ea"/>
                <a:cs typeface="Arial" pitchFamily="34" charset="0"/>
              </a:defRPr>
            </a:lvl1pPr>
          </a:lstStyle>
          <a:p>
            <a:pPr>
              <a:defRPr/>
            </a:pPr>
            <a:endParaRPr lang="nl-NL"/>
          </a:p>
        </p:txBody>
      </p:sp>
      <p:sp>
        <p:nvSpPr>
          <p:cNvPr id="10" name="Slide Number Placeholder 5"/>
          <p:cNvSpPr>
            <a:spLocks noGrp="1"/>
          </p:cNvSpPr>
          <p:nvPr>
            <p:ph type="sldNum" sz="quarter" idx="11"/>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a:defRPr sz="1200">
                <a:solidFill>
                  <a:srgbClr val="CC9933"/>
                </a:solidFill>
                <a:latin typeface="Arial" pitchFamily="34" charset="0"/>
                <a:cs typeface="Arial" pitchFamily="34" charset="0"/>
              </a:defRPr>
            </a:lvl1pPr>
          </a:lstStyle>
          <a:p>
            <a:pPr fontAlgn="base">
              <a:spcBef>
                <a:spcPct val="0"/>
              </a:spcBef>
              <a:spcAft>
                <a:spcPct val="0"/>
              </a:spcAft>
              <a:defRPr/>
            </a:pPr>
            <a:fld id="{C21A978E-095B-4EB4-AE1D-534AAB80B87E}" type="slidenum">
              <a:rPr lang="en-US" smtClean="0"/>
              <a:pPr fontAlgn="base">
                <a:spcBef>
                  <a:spcPct val="0"/>
                </a:spcBef>
                <a:spcAft>
                  <a:spcPct val="0"/>
                </a:spcAft>
                <a:defRPr/>
              </a:pPr>
              <a:t>‹nr.›</a:t>
            </a:fld>
            <a:endParaRPr lang="en-US"/>
          </a:p>
        </p:txBody>
      </p:sp>
      <p:sp>
        <p:nvSpPr>
          <p:cNvPr id="11" name="Date Placeholder 3"/>
          <p:cNvSpPr>
            <a:spLocks noGrp="1"/>
          </p:cNvSpPr>
          <p:nvPr>
            <p:ph type="dt" sz="half" idx="12"/>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a:defRPr sz="1200">
                <a:solidFill>
                  <a:srgbClr val="CC9933"/>
                </a:solidFill>
                <a:latin typeface="Arial" pitchFamily="34" charset="0"/>
                <a:cs typeface="Arial" pitchFamily="34" charset="0"/>
              </a:defRPr>
            </a:lvl1pPr>
          </a:lstStyle>
          <a:p>
            <a:pPr fontAlgn="base">
              <a:spcBef>
                <a:spcPct val="0"/>
              </a:spcBef>
              <a:spcAft>
                <a:spcPct val="0"/>
              </a:spcAft>
              <a:defRPr/>
            </a:pPr>
            <a:endParaRPr lang="en-US" dirty="0"/>
          </a:p>
        </p:txBody>
      </p:sp>
    </p:spTree>
    <p:extLst>
      <p:ext uri="{BB962C8B-B14F-4D97-AF65-F5344CB8AC3E}">
        <p14:creationId xmlns:p14="http://schemas.microsoft.com/office/powerpoint/2010/main" val="758452175"/>
      </p:ext>
    </p:extLst>
  </p:cSld>
  <p:clrMapOvr>
    <a:masterClrMapping/>
  </p:clrMapOvr>
  <p:timing>
    <p:tnLst>
      <p:par>
        <p:cTn id="1" dur="indefinite" restart="never" nodeType="tmRoot"/>
      </p:par>
    </p:tnLst>
  </p:timing>
  <p:hf sldNum="0" hdr="0" ftr="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lanco">
    <p:spTree>
      <p:nvGrpSpPr>
        <p:cNvPr id="1" name=""/>
        <p:cNvGrpSpPr/>
        <p:nvPr/>
      </p:nvGrpSpPr>
      <p:grpSpPr>
        <a:xfrm>
          <a:off x="0" y="0"/>
          <a:ext cx="0" cy="0"/>
          <a:chOff x="0" y="0"/>
          <a:chExt cx="0" cy="0"/>
        </a:xfrm>
      </p:grpSpPr>
      <p:sp>
        <p:nvSpPr>
          <p:cNvPr id="3" name="Freeform 2"/>
          <p:cNvSpPr>
            <a:spLocks/>
          </p:cNvSpPr>
          <p:nvPr/>
        </p:nvSpPr>
        <p:spPr bwMode="auto">
          <a:xfrm>
            <a:off x="0" y="1"/>
            <a:ext cx="12192000" cy="950913"/>
          </a:xfrm>
          <a:custGeom>
            <a:avLst/>
            <a:gdLst/>
            <a:ahLst/>
            <a:cxnLst>
              <a:cxn ang="0">
                <a:pos x="0" y="208"/>
              </a:cxn>
              <a:cxn ang="0">
                <a:pos x="0" y="0"/>
              </a:cxn>
              <a:cxn ang="0">
                <a:pos x="3841" y="0"/>
              </a:cxn>
              <a:cxn ang="0">
                <a:pos x="3841" y="400"/>
              </a:cxn>
              <a:cxn ang="0">
                <a:pos x="184" y="400"/>
              </a:cxn>
              <a:cxn ang="0">
                <a:pos x="0" y="208"/>
              </a:cxn>
            </a:cxnLst>
            <a:rect l="0" t="0" r="r" b="b"/>
            <a:pathLst>
              <a:path w="3841" h="400">
                <a:moveTo>
                  <a:pt x="0" y="208"/>
                </a:moveTo>
                <a:lnTo>
                  <a:pt x="0" y="0"/>
                </a:lnTo>
                <a:lnTo>
                  <a:pt x="3841" y="0"/>
                </a:lnTo>
                <a:lnTo>
                  <a:pt x="3841" y="400"/>
                </a:lnTo>
                <a:lnTo>
                  <a:pt x="184" y="400"/>
                </a:lnTo>
                <a:lnTo>
                  <a:pt x="0" y="208"/>
                </a:lnTo>
                <a:close/>
              </a:path>
            </a:pathLst>
          </a:custGeom>
          <a:solidFill>
            <a:schemeClr val="accent4"/>
          </a:solidFill>
          <a:ln w="12700">
            <a:noFill/>
            <a:prstDash val="solid"/>
            <a:round/>
            <a:headEnd/>
            <a:tailEnd/>
          </a:ln>
        </p:spPr>
        <p:txBody>
          <a:bodyPr/>
          <a:lstStyle/>
          <a:p>
            <a:pPr fontAlgn="auto">
              <a:spcBef>
                <a:spcPts val="0"/>
              </a:spcBef>
              <a:spcAft>
                <a:spcPts val="0"/>
              </a:spcAft>
              <a:defRPr/>
            </a:pPr>
            <a:endParaRPr lang="en-US" sz="1800">
              <a:latin typeface="+mn-lt"/>
              <a:ea typeface="+mn-ea"/>
              <a:cs typeface="+mn-cs"/>
            </a:endParaRPr>
          </a:p>
        </p:txBody>
      </p:sp>
      <p:pic>
        <p:nvPicPr>
          <p:cNvPr id="4" name="Picture 4" descr="02-UTI_Basisvormen_powerpoint_03.png"/>
          <p:cNvPicPr>
            <a:picLocks noChangeAspect="1"/>
          </p:cNvPicPr>
          <p:nvPr/>
        </p:nvPicPr>
        <p:blipFill>
          <a:blip r:embed="rId2" cstate="email"/>
          <a:srcRect/>
          <a:stretch>
            <a:fillRect/>
          </a:stretch>
        </p:blipFill>
        <p:spPr bwMode="auto">
          <a:xfrm>
            <a:off x="635000" y="6061075"/>
            <a:ext cx="3386667" cy="711200"/>
          </a:xfrm>
          <a:prstGeom prst="rect">
            <a:avLst/>
          </a:prstGeom>
          <a:noFill/>
          <a:ln w="9525">
            <a:noFill/>
            <a:miter lim="800000"/>
            <a:headEnd/>
            <a:tailEnd/>
          </a:ln>
        </p:spPr>
      </p:pic>
      <p:sp>
        <p:nvSpPr>
          <p:cNvPr id="7" name="Title 1"/>
          <p:cNvSpPr>
            <a:spLocks noGrp="1"/>
          </p:cNvSpPr>
          <p:nvPr>
            <p:ph type="title"/>
          </p:nvPr>
        </p:nvSpPr>
        <p:spPr>
          <a:xfrm>
            <a:off x="609600" y="-1842"/>
            <a:ext cx="10972800" cy="952242"/>
          </a:xfrm>
        </p:spPr>
        <p:txBody>
          <a:bodyPr>
            <a:normAutofit/>
          </a:bodyPr>
          <a:lstStyle>
            <a:lvl1pPr algn="l">
              <a:defRPr sz="32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5" name="Footer Placeholder 4"/>
          <p:cNvSpPr>
            <a:spLocks noGrp="1"/>
          </p:cNvSpPr>
          <p:nvPr>
            <p:ph type="ftr" sz="quarter" idx="10"/>
          </p:nvPr>
        </p:nvSpPr>
        <p:spPr>
          <a:xfrm>
            <a:off x="4165600" y="6257926"/>
            <a:ext cx="2751667" cy="365125"/>
          </a:xfrm>
          <a:prstGeom prst="rect">
            <a:avLst/>
          </a:prstGeom>
        </p:spPr>
        <p:txBody>
          <a:bodyPr/>
          <a:lstStyle>
            <a:lvl1pPr algn="r" fontAlgn="auto">
              <a:spcBef>
                <a:spcPts val="0"/>
              </a:spcBef>
              <a:spcAft>
                <a:spcPts val="0"/>
              </a:spcAft>
              <a:defRPr sz="1200" smtClean="0">
                <a:solidFill>
                  <a:srgbClr val="CC9933"/>
                </a:solidFill>
                <a:latin typeface="Arial" pitchFamily="34" charset="0"/>
                <a:ea typeface="+mn-ea"/>
                <a:cs typeface="Arial" pitchFamily="34" charset="0"/>
              </a:defRPr>
            </a:lvl1pPr>
          </a:lstStyle>
          <a:p>
            <a:endParaRPr lang="en-US"/>
          </a:p>
        </p:txBody>
      </p:sp>
      <p:sp>
        <p:nvSpPr>
          <p:cNvPr id="6" name="Slide Number Placeholder 5"/>
          <p:cNvSpPr>
            <a:spLocks noGrp="1"/>
          </p:cNvSpPr>
          <p:nvPr>
            <p:ph type="sldNum" sz="quarter" idx="11"/>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a:defRPr sz="1200">
                <a:solidFill>
                  <a:srgbClr val="CC9933"/>
                </a:solidFill>
                <a:latin typeface="Arial" pitchFamily="34" charset="0"/>
                <a:cs typeface="Arial" pitchFamily="34" charset="0"/>
              </a:defRPr>
            </a:lvl1pPr>
          </a:lstStyle>
          <a:p>
            <a:fld id="{51AA7719-AFE3-4547-AE92-90A715E93671}" type="slidenum">
              <a:rPr lang="en-US" smtClean="0"/>
              <a:t>‹nr.›</a:t>
            </a:fld>
            <a:endParaRPr lang="en-US"/>
          </a:p>
        </p:txBody>
      </p:sp>
      <p:sp>
        <p:nvSpPr>
          <p:cNvPr id="8" name="Date Placeholder 3"/>
          <p:cNvSpPr>
            <a:spLocks noGrp="1"/>
          </p:cNvSpPr>
          <p:nvPr>
            <p:ph type="dt" sz="half" idx="12"/>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a:defRPr sz="1200">
                <a:solidFill>
                  <a:srgbClr val="CC9933"/>
                </a:solidFill>
                <a:latin typeface="Arial" pitchFamily="34" charset="0"/>
                <a:cs typeface="Arial" pitchFamily="34" charset="0"/>
              </a:defRPr>
            </a:lvl1pPr>
          </a:lstStyle>
          <a:p>
            <a:fld id="{807FF157-3563-465D-9FE7-71F957E782A7}" type="datetimeFigureOut">
              <a:rPr lang="en-US" smtClean="0"/>
              <a:t>11/7/2016</a:t>
            </a:fld>
            <a:endParaRPr lang="en-US"/>
          </a:p>
        </p:txBody>
      </p:sp>
    </p:spTree>
    <p:extLst>
      <p:ext uri="{BB962C8B-B14F-4D97-AF65-F5344CB8AC3E}">
        <p14:creationId xmlns:p14="http://schemas.microsoft.com/office/powerpoint/2010/main" val="347116057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p:cSld name="fotoslide blauw">
    <p:bg>
      <p:bgPr>
        <a:blipFill dpi="0" rotWithShape="0">
          <a:blip r:embed="rId2" cstate="email"/>
          <a:srcRect/>
          <a:stretch>
            <a:fillRect/>
          </a:stretch>
        </a:blipFill>
        <a:effectLst/>
      </p:bgPr>
    </p:bg>
    <p:spTree>
      <p:nvGrpSpPr>
        <p:cNvPr id="1" name=""/>
        <p:cNvGrpSpPr/>
        <p:nvPr/>
      </p:nvGrpSpPr>
      <p:grpSpPr>
        <a:xfrm>
          <a:off x="0" y="0"/>
          <a:ext cx="0" cy="0"/>
          <a:chOff x="0" y="0"/>
          <a:chExt cx="0" cy="0"/>
        </a:xfrm>
      </p:grpSpPr>
      <p:sp>
        <p:nvSpPr>
          <p:cNvPr id="3" name="Freeform 3"/>
          <p:cNvSpPr>
            <a:spLocks/>
          </p:cNvSpPr>
          <p:nvPr/>
        </p:nvSpPr>
        <p:spPr bwMode="auto">
          <a:xfrm>
            <a:off x="0" y="1"/>
            <a:ext cx="12192000" cy="950913"/>
          </a:xfrm>
          <a:custGeom>
            <a:avLst/>
            <a:gdLst>
              <a:gd name="T0" fmla="*/ 0 w 3841"/>
              <a:gd name="T1" fmla="*/ 208 h 400"/>
              <a:gd name="T2" fmla="*/ 0 w 3841"/>
              <a:gd name="T3" fmla="*/ 0 h 400"/>
              <a:gd name="T4" fmla="*/ 3841 w 3841"/>
              <a:gd name="T5" fmla="*/ 0 h 400"/>
              <a:gd name="T6" fmla="*/ 3841 w 3841"/>
              <a:gd name="T7" fmla="*/ 400 h 400"/>
              <a:gd name="T8" fmla="*/ 184 w 3841"/>
              <a:gd name="T9" fmla="*/ 400 h 400"/>
              <a:gd name="T10" fmla="*/ 0 w 3841"/>
              <a:gd name="T11" fmla="*/ 208 h 4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41" h="400">
                <a:moveTo>
                  <a:pt x="0" y="208"/>
                </a:moveTo>
                <a:lnTo>
                  <a:pt x="0" y="0"/>
                </a:lnTo>
                <a:lnTo>
                  <a:pt x="3841" y="0"/>
                </a:lnTo>
                <a:lnTo>
                  <a:pt x="3841" y="400"/>
                </a:lnTo>
                <a:lnTo>
                  <a:pt x="184" y="400"/>
                </a:lnTo>
                <a:lnTo>
                  <a:pt x="0" y="208"/>
                </a:lnTo>
                <a:close/>
              </a:path>
            </a:pathLst>
          </a:custGeom>
          <a:solidFill>
            <a:schemeClr val="tx2"/>
          </a:solidFill>
          <a:ln w="12700">
            <a:noFill/>
            <a:prstDash val="solid"/>
            <a:round/>
            <a:headEnd/>
            <a:tailEnd/>
          </a:ln>
        </p:spPr>
        <p:txBody>
          <a:bodyPr/>
          <a:lstStyle/>
          <a:p>
            <a:pPr fontAlgn="base">
              <a:spcBef>
                <a:spcPct val="0"/>
              </a:spcBef>
              <a:spcAft>
                <a:spcPct val="0"/>
              </a:spcAft>
            </a:pPr>
            <a:endParaRPr lang="nl-NL" sz="1800">
              <a:solidFill>
                <a:prstClr val="black"/>
              </a:solidFill>
            </a:endParaRPr>
          </a:p>
        </p:txBody>
      </p:sp>
      <p:sp>
        <p:nvSpPr>
          <p:cNvPr id="4" name="Rectangle 6"/>
          <p:cNvSpPr>
            <a:spLocks noChangeArrowheads="1"/>
          </p:cNvSpPr>
          <p:nvPr/>
        </p:nvSpPr>
        <p:spPr bwMode="auto">
          <a:xfrm>
            <a:off x="-2117" y="5924550"/>
            <a:ext cx="12192001" cy="933450"/>
          </a:xfrm>
          <a:prstGeom prst="rect">
            <a:avLst/>
          </a:prstGeom>
          <a:solidFill>
            <a:srgbClr val="FFFFFF">
              <a:alpha val="85097"/>
            </a:srgbClr>
          </a:solidFill>
          <a:ln w="12700">
            <a:noFill/>
            <a:miter lim="800000"/>
            <a:headEnd/>
            <a:tailEnd/>
          </a:ln>
        </p:spPr>
        <p:txBody>
          <a:bodyPr/>
          <a:lstStyle/>
          <a:p>
            <a:pPr fontAlgn="base">
              <a:spcBef>
                <a:spcPct val="0"/>
              </a:spcBef>
              <a:spcAft>
                <a:spcPct val="0"/>
              </a:spcAft>
            </a:pPr>
            <a:endParaRPr lang="nl-NL" sz="1800">
              <a:solidFill>
                <a:prstClr val="black"/>
              </a:solidFill>
              <a:latin typeface="Calibri" pitchFamily="34" charset="0"/>
              <a:cs typeface="ヒラギノ角ゴ Pro W3"/>
            </a:endParaRPr>
          </a:p>
        </p:txBody>
      </p:sp>
      <p:pic>
        <p:nvPicPr>
          <p:cNvPr id="5" name="Picture 5" descr="02-UTI_Basisvormen_powerpoint_03.png"/>
          <p:cNvPicPr>
            <a:picLocks noChangeAspect="1"/>
          </p:cNvPicPr>
          <p:nvPr/>
        </p:nvPicPr>
        <p:blipFill>
          <a:blip r:embed="rId3" cstate="email"/>
          <a:srcRect/>
          <a:stretch>
            <a:fillRect/>
          </a:stretch>
        </p:blipFill>
        <p:spPr bwMode="auto">
          <a:xfrm>
            <a:off x="635000" y="6061075"/>
            <a:ext cx="3386667" cy="711200"/>
          </a:xfrm>
          <a:prstGeom prst="rect">
            <a:avLst/>
          </a:prstGeom>
          <a:noFill/>
          <a:ln w="9525">
            <a:noFill/>
            <a:miter lim="800000"/>
            <a:headEnd/>
            <a:tailEnd/>
          </a:ln>
        </p:spPr>
      </p:pic>
      <p:sp>
        <p:nvSpPr>
          <p:cNvPr id="36" name="Title 1"/>
          <p:cNvSpPr>
            <a:spLocks noGrp="1"/>
          </p:cNvSpPr>
          <p:nvPr>
            <p:ph type="title"/>
          </p:nvPr>
        </p:nvSpPr>
        <p:spPr>
          <a:xfrm>
            <a:off x="609600" y="-1842"/>
            <a:ext cx="10972800" cy="952242"/>
          </a:xfrm>
        </p:spPr>
        <p:txBody>
          <a:bodyPr>
            <a:normAutofit/>
          </a:bodyPr>
          <a:lstStyle>
            <a:lvl1pPr algn="l">
              <a:defRPr sz="32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6" name="Date Placeholder 3"/>
          <p:cNvSpPr>
            <a:spLocks noGrp="1"/>
          </p:cNvSpPr>
          <p:nvPr>
            <p:ph type="dt" sz="half" idx="10"/>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a:defRPr sz="1200">
                <a:solidFill>
                  <a:srgbClr val="CC9933"/>
                </a:solidFill>
                <a:latin typeface="Arial" pitchFamily="34" charset="0"/>
                <a:cs typeface="Arial" pitchFamily="34" charset="0"/>
              </a:defRPr>
            </a:lvl1pPr>
          </a:lstStyle>
          <a:p>
            <a:pPr fontAlgn="base">
              <a:spcBef>
                <a:spcPct val="0"/>
              </a:spcBef>
              <a:spcAft>
                <a:spcPct val="0"/>
              </a:spcAft>
              <a:defRPr/>
            </a:pPr>
            <a:endParaRPr lang="en-US" dirty="0"/>
          </a:p>
        </p:txBody>
      </p:sp>
      <p:sp>
        <p:nvSpPr>
          <p:cNvPr id="7" name="Footer Placeholder 4"/>
          <p:cNvSpPr>
            <a:spLocks noGrp="1"/>
          </p:cNvSpPr>
          <p:nvPr>
            <p:ph type="ftr" sz="quarter" idx="11"/>
          </p:nvPr>
        </p:nvSpPr>
        <p:spPr>
          <a:xfrm>
            <a:off x="4165600" y="6257926"/>
            <a:ext cx="2751667" cy="365125"/>
          </a:xfrm>
          <a:prstGeom prst="rect">
            <a:avLst/>
          </a:prstGeom>
        </p:spPr>
        <p:txBody>
          <a:bodyPr/>
          <a:lstStyle>
            <a:lvl1pPr algn="r" fontAlgn="auto">
              <a:spcBef>
                <a:spcPts val="0"/>
              </a:spcBef>
              <a:spcAft>
                <a:spcPts val="0"/>
              </a:spcAft>
              <a:defRPr sz="1200" smtClean="0">
                <a:solidFill>
                  <a:srgbClr val="CC9933"/>
                </a:solidFill>
                <a:latin typeface="Arial" pitchFamily="34" charset="0"/>
                <a:ea typeface="+mn-ea"/>
                <a:cs typeface="Arial" pitchFamily="34" charset="0"/>
              </a:defRPr>
            </a:lvl1pPr>
          </a:lstStyle>
          <a:p>
            <a:pPr>
              <a:defRPr/>
            </a:pPr>
            <a:endParaRPr lang="nl-NL"/>
          </a:p>
        </p:txBody>
      </p:sp>
      <p:sp>
        <p:nvSpPr>
          <p:cNvPr id="8" name="Slide Number Placeholder 5"/>
          <p:cNvSpPr>
            <a:spLocks noGrp="1"/>
          </p:cNvSpPr>
          <p:nvPr>
            <p:ph type="sldNum" sz="quarter" idx="12"/>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a:defRPr sz="1200">
                <a:solidFill>
                  <a:srgbClr val="CC9933"/>
                </a:solidFill>
                <a:latin typeface="Arial" pitchFamily="34" charset="0"/>
                <a:cs typeface="Arial" pitchFamily="34" charset="0"/>
              </a:defRPr>
            </a:lvl1pPr>
          </a:lstStyle>
          <a:p>
            <a:pPr fontAlgn="base">
              <a:spcBef>
                <a:spcPct val="0"/>
              </a:spcBef>
              <a:spcAft>
                <a:spcPct val="0"/>
              </a:spcAft>
              <a:defRPr/>
            </a:pPr>
            <a:fld id="{C21A978E-095B-4EB4-AE1D-534AAB80B87E}" type="slidenum">
              <a:rPr lang="en-US" smtClean="0"/>
              <a:pPr fontAlgn="base">
                <a:spcBef>
                  <a:spcPct val="0"/>
                </a:spcBef>
                <a:spcAft>
                  <a:spcPct val="0"/>
                </a:spcAft>
                <a:defRPr/>
              </a:pPr>
              <a:t>‹nr.›</a:t>
            </a:fld>
            <a:endParaRPr lang="en-US"/>
          </a:p>
        </p:txBody>
      </p:sp>
    </p:spTree>
    <p:extLst>
      <p:ext uri="{BB962C8B-B14F-4D97-AF65-F5344CB8AC3E}">
        <p14:creationId xmlns:p14="http://schemas.microsoft.com/office/powerpoint/2010/main" val="1857317406"/>
      </p:ext>
    </p:extLst>
  </p:cSld>
  <p:clrMapOvr>
    <a:masterClrMapping/>
  </p:clrMapOvr>
  <p:timing>
    <p:tnLst>
      <p:par>
        <p:cTn id="1" dur="indefinite" restart="never" nodeType="tmRoot"/>
      </p:par>
    </p:tnLst>
  </p:timing>
  <p:hf sldNum="0" hdr="0" ftr="0"/>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p:cSld name="1_fotoslide brons">
    <p:bg>
      <p:bgPr>
        <a:blipFill dpi="0" rotWithShape="0">
          <a:blip r:embed="rId2" cstate="email"/>
          <a:srcRect/>
          <a:stretch>
            <a:fillRect/>
          </a:stretch>
        </a:blipFill>
        <a:effectLst/>
      </p:bgPr>
    </p:bg>
    <p:spTree>
      <p:nvGrpSpPr>
        <p:cNvPr id="1" name=""/>
        <p:cNvGrpSpPr/>
        <p:nvPr/>
      </p:nvGrpSpPr>
      <p:grpSpPr>
        <a:xfrm>
          <a:off x="0" y="0"/>
          <a:ext cx="0" cy="0"/>
          <a:chOff x="0" y="0"/>
          <a:chExt cx="0" cy="0"/>
        </a:xfrm>
      </p:grpSpPr>
      <p:sp>
        <p:nvSpPr>
          <p:cNvPr id="3" name="Freeform 3"/>
          <p:cNvSpPr>
            <a:spLocks/>
          </p:cNvSpPr>
          <p:nvPr/>
        </p:nvSpPr>
        <p:spPr bwMode="auto">
          <a:xfrm>
            <a:off x="0" y="1"/>
            <a:ext cx="12192000" cy="950913"/>
          </a:xfrm>
          <a:custGeom>
            <a:avLst/>
            <a:gdLst>
              <a:gd name="T0" fmla="*/ 0 w 3841"/>
              <a:gd name="T1" fmla="*/ 208 h 400"/>
              <a:gd name="T2" fmla="*/ 0 w 3841"/>
              <a:gd name="T3" fmla="*/ 0 h 400"/>
              <a:gd name="T4" fmla="*/ 3841 w 3841"/>
              <a:gd name="T5" fmla="*/ 0 h 400"/>
              <a:gd name="T6" fmla="*/ 3841 w 3841"/>
              <a:gd name="T7" fmla="*/ 400 h 400"/>
              <a:gd name="T8" fmla="*/ 184 w 3841"/>
              <a:gd name="T9" fmla="*/ 400 h 400"/>
              <a:gd name="T10" fmla="*/ 0 w 3841"/>
              <a:gd name="T11" fmla="*/ 208 h 4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41" h="400">
                <a:moveTo>
                  <a:pt x="0" y="208"/>
                </a:moveTo>
                <a:lnTo>
                  <a:pt x="0" y="0"/>
                </a:lnTo>
                <a:lnTo>
                  <a:pt x="3841" y="0"/>
                </a:lnTo>
                <a:lnTo>
                  <a:pt x="3841" y="400"/>
                </a:lnTo>
                <a:lnTo>
                  <a:pt x="184" y="400"/>
                </a:lnTo>
                <a:lnTo>
                  <a:pt x="0" y="208"/>
                </a:lnTo>
                <a:close/>
              </a:path>
            </a:pathLst>
          </a:custGeom>
          <a:solidFill>
            <a:schemeClr val="accent1"/>
          </a:solidFill>
          <a:ln w="12700">
            <a:noFill/>
            <a:prstDash val="solid"/>
            <a:round/>
            <a:headEnd/>
            <a:tailEnd/>
          </a:ln>
        </p:spPr>
        <p:txBody>
          <a:bodyPr/>
          <a:lstStyle/>
          <a:p>
            <a:pPr fontAlgn="base">
              <a:spcBef>
                <a:spcPct val="0"/>
              </a:spcBef>
              <a:spcAft>
                <a:spcPct val="0"/>
              </a:spcAft>
            </a:pPr>
            <a:endParaRPr lang="nl-NL" sz="1800">
              <a:solidFill>
                <a:prstClr val="black"/>
              </a:solidFill>
            </a:endParaRPr>
          </a:p>
        </p:txBody>
      </p:sp>
      <p:sp>
        <p:nvSpPr>
          <p:cNvPr id="4" name="Rectangle 6"/>
          <p:cNvSpPr>
            <a:spLocks noChangeArrowheads="1"/>
          </p:cNvSpPr>
          <p:nvPr/>
        </p:nvSpPr>
        <p:spPr bwMode="auto">
          <a:xfrm>
            <a:off x="-2117" y="5924550"/>
            <a:ext cx="12192001" cy="933450"/>
          </a:xfrm>
          <a:prstGeom prst="rect">
            <a:avLst/>
          </a:prstGeom>
          <a:solidFill>
            <a:srgbClr val="FFFFFF">
              <a:alpha val="85097"/>
            </a:srgbClr>
          </a:solidFill>
          <a:ln w="12700">
            <a:noFill/>
            <a:miter lim="800000"/>
            <a:headEnd/>
            <a:tailEnd/>
          </a:ln>
        </p:spPr>
        <p:txBody>
          <a:bodyPr/>
          <a:lstStyle/>
          <a:p>
            <a:pPr fontAlgn="base">
              <a:spcBef>
                <a:spcPct val="0"/>
              </a:spcBef>
              <a:spcAft>
                <a:spcPct val="0"/>
              </a:spcAft>
            </a:pPr>
            <a:endParaRPr lang="nl-NL" sz="1800">
              <a:solidFill>
                <a:prstClr val="black"/>
              </a:solidFill>
              <a:latin typeface="Calibri" pitchFamily="34" charset="0"/>
              <a:cs typeface="ヒラギノ角ゴ Pro W3"/>
            </a:endParaRPr>
          </a:p>
        </p:txBody>
      </p:sp>
      <p:pic>
        <p:nvPicPr>
          <p:cNvPr id="5" name="Picture 5" descr="02-UTI_Basisvormen_powerpoint_03.png"/>
          <p:cNvPicPr>
            <a:picLocks noChangeAspect="1"/>
          </p:cNvPicPr>
          <p:nvPr/>
        </p:nvPicPr>
        <p:blipFill>
          <a:blip r:embed="rId3" cstate="email"/>
          <a:srcRect/>
          <a:stretch>
            <a:fillRect/>
          </a:stretch>
        </p:blipFill>
        <p:spPr bwMode="auto">
          <a:xfrm>
            <a:off x="635000" y="6061075"/>
            <a:ext cx="3386667" cy="711200"/>
          </a:xfrm>
          <a:prstGeom prst="rect">
            <a:avLst/>
          </a:prstGeom>
          <a:noFill/>
          <a:ln w="9525">
            <a:noFill/>
            <a:miter lim="800000"/>
            <a:headEnd/>
            <a:tailEnd/>
          </a:ln>
        </p:spPr>
      </p:pic>
      <p:sp>
        <p:nvSpPr>
          <p:cNvPr id="36" name="Title 1"/>
          <p:cNvSpPr>
            <a:spLocks noGrp="1"/>
          </p:cNvSpPr>
          <p:nvPr>
            <p:ph type="title"/>
          </p:nvPr>
        </p:nvSpPr>
        <p:spPr>
          <a:xfrm>
            <a:off x="609600" y="-1842"/>
            <a:ext cx="10972800" cy="952242"/>
          </a:xfrm>
        </p:spPr>
        <p:txBody>
          <a:bodyPr>
            <a:normAutofit/>
          </a:bodyPr>
          <a:lstStyle>
            <a:lvl1pPr algn="l">
              <a:defRPr sz="32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6" name="Date Placeholder 3"/>
          <p:cNvSpPr>
            <a:spLocks noGrp="1"/>
          </p:cNvSpPr>
          <p:nvPr>
            <p:ph type="dt" sz="half" idx="10"/>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a:defRPr sz="1200">
                <a:solidFill>
                  <a:srgbClr val="CC9933"/>
                </a:solidFill>
                <a:latin typeface="Arial" pitchFamily="34" charset="0"/>
                <a:cs typeface="Arial" pitchFamily="34" charset="0"/>
              </a:defRPr>
            </a:lvl1pPr>
          </a:lstStyle>
          <a:p>
            <a:pPr fontAlgn="base">
              <a:spcBef>
                <a:spcPct val="0"/>
              </a:spcBef>
              <a:spcAft>
                <a:spcPct val="0"/>
              </a:spcAft>
              <a:defRPr/>
            </a:pPr>
            <a:endParaRPr lang="en-US" dirty="0"/>
          </a:p>
        </p:txBody>
      </p:sp>
      <p:sp>
        <p:nvSpPr>
          <p:cNvPr id="7" name="Footer Placeholder 4"/>
          <p:cNvSpPr>
            <a:spLocks noGrp="1"/>
          </p:cNvSpPr>
          <p:nvPr>
            <p:ph type="ftr" sz="quarter" idx="11"/>
          </p:nvPr>
        </p:nvSpPr>
        <p:spPr>
          <a:xfrm>
            <a:off x="4165600" y="6257926"/>
            <a:ext cx="2751667" cy="365125"/>
          </a:xfrm>
          <a:prstGeom prst="rect">
            <a:avLst/>
          </a:prstGeom>
        </p:spPr>
        <p:txBody>
          <a:bodyPr/>
          <a:lstStyle>
            <a:lvl1pPr algn="r" fontAlgn="auto">
              <a:spcBef>
                <a:spcPts val="0"/>
              </a:spcBef>
              <a:spcAft>
                <a:spcPts val="0"/>
              </a:spcAft>
              <a:defRPr sz="1200" smtClean="0">
                <a:solidFill>
                  <a:srgbClr val="CC9933"/>
                </a:solidFill>
                <a:latin typeface="Arial" pitchFamily="34" charset="0"/>
                <a:ea typeface="+mn-ea"/>
                <a:cs typeface="Arial" pitchFamily="34" charset="0"/>
              </a:defRPr>
            </a:lvl1pPr>
          </a:lstStyle>
          <a:p>
            <a:pPr>
              <a:defRPr/>
            </a:pPr>
            <a:endParaRPr lang="nl-NL"/>
          </a:p>
        </p:txBody>
      </p:sp>
      <p:sp>
        <p:nvSpPr>
          <p:cNvPr id="8" name="Slide Number Placeholder 5"/>
          <p:cNvSpPr>
            <a:spLocks noGrp="1"/>
          </p:cNvSpPr>
          <p:nvPr>
            <p:ph type="sldNum" sz="quarter" idx="12"/>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a:defRPr sz="1200">
                <a:solidFill>
                  <a:srgbClr val="CC9933"/>
                </a:solidFill>
                <a:latin typeface="Arial" pitchFamily="34" charset="0"/>
                <a:cs typeface="Arial" pitchFamily="34" charset="0"/>
              </a:defRPr>
            </a:lvl1pPr>
          </a:lstStyle>
          <a:p>
            <a:pPr fontAlgn="base">
              <a:spcBef>
                <a:spcPct val="0"/>
              </a:spcBef>
              <a:spcAft>
                <a:spcPct val="0"/>
              </a:spcAft>
              <a:defRPr/>
            </a:pPr>
            <a:fld id="{C21A978E-095B-4EB4-AE1D-534AAB80B87E}" type="slidenum">
              <a:rPr lang="en-US" smtClean="0"/>
              <a:pPr fontAlgn="base">
                <a:spcBef>
                  <a:spcPct val="0"/>
                </a:spcBef>
                <a:spcAft>
                  <a:spcPct val="0"/>
                </a:spcAft>
                <a:defRPr/>
              </a:pPr>
              <a:t>‹nr.›</a:t>
            </a:fld>
            <a:endParaRPr lang="en-US"/>
          </a:p>
        </p:txBody>
      </p:sp>
    </p:spTree>
    <p:extLst>
      <p:ext uri="{BB962C8B-B14F-4D97-AF65-F5344CB8AC3E}">
        <p14:creationId xmlns:p14="http://schemas.microsoft.com/office/powerpoint/2010/main" val="609423798"/>
      </p:ext>
    </p:extLst>
  </p:cSld>
  <p:clrMapOvr>
    <a:masterClrMapping/>
  </p:clrMapOvr>
  <p:timing>
    <p:tnLst>
      <p:par>
        <p:cTn id="1" dur="indefinite" restart="never" nodeType="tmRoot"/>
      </p:par>
    </p:tnLst>
  </p:timing>
  <p:hf sldNum="0" hdr="0" ftr="0"/>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p:cSld name="2_fotoslide groen">
    <p:bg>
      <p:bgPr>
        <a:blipFill dpi="0" rotWithShape="0">
          <a:blip r:embed="rId2" cstate="email"/>
          <a:srcRect/>
          <a:stretch>
            <a:fillRect/>
          </a:stretch>
        </a:blipFill>
        <a:effectLst/>
      </p:bgPr>
    </p:bg>
    <p:spTree>
      <p:nvGrpSpPr>
        <p:cNvPr id="1" name=""/>
        <p:cNvGrpSpPr/>
        <p:nvPr/>
      </p:nvGrpSpPr>
      <p:grpSpPr>
        <a:xfrm>
          <a:off x="0" y="0"/>
          <a:ext cx="0" cy="0"/>
          <a:chOff x="0" y="0"/>
          <a:chExt cx="0" cy="0"/>
        </a:xfrm>
      </p:grpSpPr>
      <p:sp>
        <p:nvSpPr>
          <p:cNvPr id="3" name="Freeform 3"/>
          <p:cNvSpPr>
            <a:spLocks/>
          </p:cNvSpPr>
          <p:nvPr/>
        </p:nvSpPr>
        <p:spPr bwMode="auto">
          <a:xfrm>
            <a:off x="0" y="1"/>
            <a:ext cx="12192000" cy="950913"/>
          </a:xfrm>
          <a:custGeom>
            <a:avLst/>
            <a:gdLst>
              <a:gd name="T0" fmla="*/ 0 w 3841"/>
              <a:gd name="T1" fmla="*/ 208 h 400"/>
              <a:gd name="T2" fmla="*/ 0 w 3841"/>
              <a:gd name="T3" fmla="*/ 0 h 400"/>
              <a:gd name="T4" fmla="*/ 3841 w 3841"/>
              <a:gd name="T5" fmla="*/ 0 h 400"/>
              <a:gd name="T6" fmla="*/ 3841 w 3841"/>
              <a:gd name="T7" fmla="*/ 400 h 400"/>
              <a:gd name="T8" fmla="*/ 184 w 3841"/>
              <a:gd name="T9" fmla="*/ 400 h 400"/>
              <a:gd name="T10" fmla="*/ 0 w 3841"/>
              <a:gd name="T11" fmla="*/ 208 h 4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41" h="400">
                <a:moveTo>
                  <a:pt x="0" y="208"/>
                </a:moveTo>
                <a:lnTo>
                  <a:pt x="0" y="0"/>
                </a:lnTo>
                <a:lnTo>
                  <a:pt x="3841" y="0"/>
                </a:lnTo>
                <a:lnTo>
                  <a:pt x="3841" y="400"/>
                </a:lnTo>
                <a:lnTo>
                  <a:pt x="184" y="400"/>
                </a:lnTo>
                <a:lnTo>
                  <a:pt x="0" y="208"/>
                </a:lnTo>
                <a:close/>
              </a:path>
            </a:pathLst>
          </a:custGeom>
          <a:solidFill>
            <a:schemeClr val="accent2"/>
          </a:solidFill>
          <a:ln w="12700">
            <a:noFill/>
            <a:prstDash val="solid"/>
            <a:round/>
            <a:headEnd/>
            <a:tailEnd/>
          </a:ln>
        </p:spPr>
        <p:txBody>
          <a:bodyPr/>
          <a:lstStyle/>
          <a:p>
            <a:pPr fontAlgn="base">
              <a:spcBef>
                <a:spcPct val="0"/>
              </a:spcBef>
              <a:spcAft>
                <a:spcPct val="0"/>
              </a:spcAft>
            </a:pPr>
            <a:endParaRPr lang="nl-NL" sz="1800">
              <a:solidFill>
                <a:prstClr val="black"/>
              </a:solidFill>
            </a:endParaRPr>
          </a:p>
        </p:txBody>
      </p:sp>
      <p:sp>
        <p:nvSpPr>
          <p:cNvPr id="4" name="Rectangle 6"/>
          <p:cNvSpPr>
            <a:spLocks noChangeArrowheads="1"/>
          </p:cNvSpPr>
          <p:nvPr/>
        </p:nvSpPr>
        <p:spPr bwMode="auto">
          <a:xfrm>
            <a:off x="-2117" y="5924550"/>
            <a:ext cx="12192001" cy="933450"/>
          </a:xfrm>
          <a:prstGeom prst="rect">
            <a:avLst/>
          </a:prstGeom>
          <a:solidFill>
            <a:srgbClr val="FFFFFF">
              <a:alpha val="85097"/>
            </a:srgbClr>
          </a:solidFill>
          <a:ln w="12700">
            <a:noFill/>
            <a:miter lim="800000"/>
            <a:headEnd/>
            <a:tailEnd/>
          </a:ln>
        </p:spPr>
        <p:txBody>
          <a:bodyPr/>
          <a:lstStyle/>
          <a:p>
            <a:pPr fontAlgn="base">
              <a:spcBef>
                <a:spcPct val="0"/>
              </a:spcBef>
              <a:spcAft>
                <a:spcPct val="0"/>
              </a:spcAft>
            </a:pPr>
            <a:endParaRPr lang="nl-NL" sz="1800">
              <a:solidFill>
                <a:prstClr val="black"/>
              </a:solidFill>
              <a:latin typeface="Calibri" pitchFamily="34" charset="0"/>
              <a:cs typeface="ヒラギノ角ゴ Pro W3"/>
            </a:endParaRPr>
          </a:p>
        </p:txBody>
      </p:sp>
      <p:pic>
        <p:nvPicPr>
          <p:cNvPr id="5" name="Picture 5" descr="02-UTI_Basisvormen_powerpoint_03.png"/>
          <p:cNvPicPr>
            <a:picLocks noChangeAspect="1"/>
          </p:cNvPicPr>
          <p:nvPr/>
        </p:nvPicPr>
        <p:blipFill>
          <a:blip r:embed="rId3" cstate="email"/>
          <a:srcRect/>
          <a:stretch>
            <a:fillRect/>
          </a:stretch>
        </p:blipFill>
        <p:spPr bwMode="auto">
          <a:xfrm>
            <a:off x="635000" y="6061075"/>
            <a:ext cx="3386667" cy="711200"/>
          </a:xfrm>
          <a:prstGeom prst="rect">
            <a:avLst/>
          </a:prstGeom>
          <a:noFill/>
          <a:ln w="9525">
            <a:noFill/>
            <a:miter lim="800000"/>
            <a:headEnd/>
            <a:tailEnd/>
          </a:ln>
        </p:spPr>
      </p:pic>
      <p:sp>
        <p:nvSpPr>
          <p:cNvPr id="36" name="Title 1"/>
          <p:cNvSpPr>
            <a:spLocks noGrp="1"/>
          </p:cNvSpPr>
          <p:nvPr>
            <p:ph type="title"/>
          </p:nvPr>
        </p:nvSpPr>
        <p:spPr>
          <a:xfrm>
            <a:off x="609600" y="-1842"/>
            <a:ext cx="10972800" cy="952242"/>
          </a:xfrm>
        </p:spPr>
        <p:txBody>
          <a:bodyPr>
            <a:normAutofit/>
          </a:bodyPr>
          <a:lstStyle>
            <a:lvl1pPr algn="l">
              <a:defRPr sz="32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6" name="Date Placeholder 3"/>
          <p:cNvSpPr>
            <a:spLocks noGrp="1"/>
          </p:cNvSpPr>
          <p:nvPr>
            <p:ph type="dt" sz="half" idx="10"/>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a:defRPr sz="1200">
                <a:solidFill>
                  <a:srgbClr val="CC9933"/>
                </a:solidFill>
                <a:latin typeface="Arial" pitchFamily="34" charset="0"/>
                <a:cs typeface="Arial" pitchFamily="34" charset="0"/>
              </a:defRPr>
            </a:lvl1pPr>
          </a:lstStyle>
          <a:p>
            <a:pPr fontAlgn="base">
              <a:spcBef>
                <a:spcPct val="0"/>
              </a:spcBef>
              <a:spcAft>
                <a:spcPct val="0"/>
              </a:spcAft>
              <a:defRPr/>
            </a:pPr>
            <a:r>
              <a:rPr lang="nl-NL" smtClean="0"/>
              <a:t>AHRP 2015/Freese</a:t>
            </a:r>
            <a:endParaRPr lang="en-US" dirty="0"/>
          </a:p>
        </p:txBody>
      </p:sp>
      <p:sp>
        <p:nvSpPr>
          <p:cNvPr id="7" name="Footer Placeholder 4"/>
          <p:cNvSpPr>
            <a:spLocks noGrp="1"/>
          </p:cNvSpPr>
          <p:nvPr>
            <p:ph type="ftr" sz="quarter" idx="11"/>
          </p:nvPr>
        </p:nvSpPr>
        <p:spPr>
          <a:xfrm>
            <a:off x="4165600" y="6257926"/>
            <a:ext cx="2751667" cy="365125"/>
          </a:xfrm>
          <a:prstGeom prst="rect">
            <a:avLst/>
          </a:prstGeom>
        </p:spPr>
        <p:txBody>
          <a:bodyPr/>
          <a:lstStyle>
            <a:lvl1pPr algn="r" fontAlgn="auto">
              <a:spcBef>
                <a:spcPts val="0"/>
              </a:spcBef>
              <a:spcAft>
                <a:spcPts val="0"/>
              </a:spcAft>
              <a:defRPr sz="1200" smtClean="0">
                <a:solidFill>
                  <a:srgbClr val="CC9933"/>
                </a:solidFill>
                <a:latin typeface="Arial" pitchFamily="34" charset="0"/>
                <a:ea typeface="+mn-ea"/>
                <a:cs typeface="Arial" pitchFamily="34" charset="0"/>
              </a:defRPr>
            </a:lvl1pPr>
          </a:lstStyle>
          <a:p>
            <a:pPr>
              <a:defRPr/>
            </a:pPr>
            <a:endParaRPr lang="nl-NL"/>
          </a:p>
        </p:txBody>
      </p:sp>
      <p:sp>
        <p:nvSpPr>
          <p:cNvPr id="8" name="Slide Number Placeholder 5"/>
          <p:cNvSpPr>
            <a:spLocks noGrp="1"/>
          </p:cNvSpPr>
          <p:nvPr>
            <p:ph type="sldNum" sz="quarter" idx="12"/>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a:defRPr sz="1200">
                <a:solidFill>
                  <a:srgbClr val="CC9933"/>
                </a:solidFill>
                <a:latin typeface="Arial" pitchFamily="34" charset="0"/>
                <a:cs typeface="Arial" pitchFamily="34" charset="0"/>
              </a:defRPr>
            </a:lvl1pPr>
          </a:lstStyle>
          <a:p>
            <a:pPr fontAlgn="base">
              <a:spcBef>
                <a:spcPct val="0"/>
              </a:spcBef>
              <a:spcAft>
                <a:spcPct val="0"/>
              </a:spcAft>
              <a:defRPr/>
            </a:pPr>
            <a:fld id="{C21A978E-095B-4EB4-AE1D-534AAB80B87E}" type="slidenum">
              <a:rPr lang="en-US" smtClean="0"/>
              <a:pPr fontAlgn="base">
                <a:spcBef>
                  <a:spcPct val="0"/>
                </a:spcBef>
                <a:spcAft>
                  <a:spcPct val="0"/>
                </a:spcAft>
                <a:defRPr/>
              </a:pPr>
              <a:t>‹nr.›</a:t>
            </a:fld>
            <a:endParaRPr lang="en-US"/>
          </a:p>
        </p:txBody>
      </p:sp>
    </p:spTree>
    <p:extLst>
      <p:ext uri="{BB962C8B-B14F-4D97-AF65-F5344CB8AC3E}">
        <p14:creationId xmlns:p14="http://schemas.microsoft.com/office/powerpoint/2010/main" val="1311419469"/>
      </p:ext>
    </p:extLst>
  </p:cSld>
  <p:clrMapOvr>
    <a:masterClrMapping/>
  </p:clrMapOvr>
  <p:hf sldNum="0" hdr="0" ftr="0"/>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p:cSld name="3_fotoslide grijs">
    <p:bg>
      <p:bgPr>
        <a:blipFill dpi="0" rotWithShape="0">
          <a:blip r:embed="rId2" cstate="email"/>
          <a:srcRect/>
          <a:stretch>
            <a:fillRect/>
          </a:stretch>
        </a:blipFill>
        <a:effectLst/>
      </p:bgPr>
    </p:bg>
    <p:spTree>
      <p:nvGrpSpPr>
        <p:cNvPr id="1" name=""/>
        <p:cNvGrpSpPr/>
        <p:nvPr/>
      </p:nvGrpSpPr>
      <p:grpSpPr>
        <a:xfrm>
          <a:off x="0" y="0"/>
          <a:ext cx="0" cy="0"/>
          <a:chOff x="0" y="0"/>
          <a:chExt cx="0" cy="0"/>
        </a:xfrm>
      </p:grpSpPr>
      <p:sp>
        <p:nvSpPr>
          <p:cNvPr id="3" name="Freeform 2"/>
          <p:cNvSpPr>
            <a:spLocks/>
          </p:cNvSpPr>
          <p:nvPr/>
        </p:nvSpPr>
        <p:spPr bwMode="auto">
          <a:xfrm>
            <a:off x="0" y="1"/>
            <a:ext cx="12192000" cy="950913"/>
          </a:xfrm>
          <a:custGeom>
            <a:avLst/>
            <a:gdLst/>
            <a:ahLst/>
            <a:cxnLst>
              <a:cxn ang="0">
                <a:pos x="0" y="208"/>
              </a:cxn>
              <a:cxn ang="0">
                <a:pos x="0" y="0"/>
              </a:cxn>
              <a:cxn ang="0">
                <a:pos x="3841" y="0"/>
              </a:cxn>
              <a:cxn ang="0">
                <a:pos x="3841" y="400"/>
              </a:cxn>
              <a:cxn ang="0">
                <a:pos x="184" y="400"/>
              </a:cxn>
              <a:cxn ang="0">
                <a:pos x="0" y="208"/>
              </a:cxn>
            </a:cxnLst>
            <a:rect l="0" t="0" r="r" b="b"/>
            <a:pathLst>
              <a:path w="3841" h="400">
                <a:moveTo>
                  <a:pt x="0" y="208"/>
                </a:moveTo>
                <a:lnTo>
                  <a:pt x="0" y="0"/>
                </a:lnTo>
                <a:lnTo>
                  <a:pt x="3841" y="0"/>
                </a:lnTo>
                <a:lnTo>
                  <a:pt x="3841" y="400"/>
                </a:lnTo>
                <a:lnTo>
                  <a:pt x="184" y="400"/>
                </a:lnTo>
                <a:lnTo>
                  <a:pt x="0" y="208"/>
                </a:lnTo>
                <a:close/>
              </a:path>
            </a:pathLst>
          </a:custGeom>
          <a:solidFill>
            <a:schemeClr val="accent3"/>
          </a:solidFill>
          <a:ln w="12700">
            <a:noFill/>
            <a:prstDash val="solid"/>
            <a:round/>
            <a:headEnd/>
            <a:tailEnd/>
          </a:ln>
        </p:spPr>
        <p:txBody>
          <a:bodyPr/>
          <a:lstStyle/>
          <a:p>
            <a:pPr>
              <a:defRPr/>
            </a:pPr>
            <a:endParaRPr lang="en-US" sz="1800">
              <a:solidFill>
                <a:prstClr val="black"/>
              </a:solidFill>
            </a:endParaRPr>
          </a:p>
        </p:txBody>
      </p:sp>
      <p:sp>
        <p:nvSpPr>
          <p:cNvPr id="4" name="Rectangle 6"/>
          <p:cNvSpPr>
            <a:spLocks noChangeArrowheads="1"/>
          </p:cNvSpPr>
          <p:nvPr/>
        </p:nvSpPr>
        <p:spPr bwMode="auto">
          <a:xfrm>
            <a:off x="-2117" y="5924550"/>
            <a:ext cx="12192001" cy="933450"/>
          </a:xfrm>
          <a:prstGeom prst="rect">
            <a:avLst/>
          </a:prstGeom>
          <a:solidFill>
            <a:srgbClr val="FFFFFF">
              <a:alpha val="85097"/>
            </a:srgbClr>
          </a:solidFill>
          <a:ln w="12700">
            <a:noFill/>
            <a:miter lim="800000"/>
            <a:headEnd/>
            <a:tailEnd/>
          </a:ln>
        </p:spPr>
        <p:txBody>
          <a:bodyPr/>
          <a:lstStyle/>
          <a:p>
            <a:pPr fontAlgn="base">
              <a:spcBef>
                <a:spcPct val="0"/>
              </a:spcBef>
              <a:spcAft>
                <a:spcPct val="0"/>
              </a:spcAft>
            </a:pPr>
            <a:endParaRPr lang="nl-NL" sz="1800">
              <a:solidFill>
                <a:prstClr val="black"/>
              </a:solidFill>
              <a:latin typeface="Calibri" pitchFamily="34" charset="0"/>
              <a:cs typeface="ヒラギノ角ゴ Pro W3"/>
            </a:endParaRPr>
          </a:p>
        </p:txBody>
      </p:sp>
      <p:pic>
        <p:nvPicPr>
          <p:cNvPr id="5" name="Picture 5" descr="02-UTI_Basisvormen_powerpoint_03.png"/>
          <p:cNvPicPr>
            <a:picLocks noChangeAspect="1"/>
          </p:cNvPicPr>
          <p:nvPr/>
        </p:nvPicPr>
        <p:blipFill>
          <a:blip r:embed="rId3" cstate="email"/>
          <a:srcRect/>
          <a:stretch>
            <a:fillRect/>
          </a:stretch>
        </p:blipFill>
        <p:spPr bwMode="auto">
          <a:xfrm>
            <a:off x="635000" y="6061075"/>
            <a:ext cx="3386667" cy="711200"/>
          </a:xfrm>
          <a:prstGeom prst="rect">
            <a:avLst/>
          </a:prstGeom>
          <a:noFill/>
          <a:ln w="9525">
            <a:noFill/>
            <a:miter lim="800000"/>
            <a:headEnd/>
            <a:tailEnd/>
          </a:ln>
        </p:spPr>
      </p:pic>
      <p:sp>
        <p:nvSpPr>
          <p:cNvPr id="36" name="Title 1"/>
          <p:cNvSpPr>
            <a:spLocks noGrp="1"/>
          </p:cNvSpPr>
          <p:nvPr>
            <p:ph type="title"/>
          </p:nvPr>
        </p:nvSpPr>
        <p:spPr>
          <a:xfrm>
            <a:off x="609600" y="-1842"/>
            <a:ext cx="10972800" cy="952242"/>
          </a:xfrm>
        </p:spPr>
        <p:txBody>
          <a:bodyPr>
            <a:normAutofit/>
          </a:bodyPr>
          <a:lstStyle>
            <a:lvl1pPr algn="l">
              <a:defRPr sz="32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6" name="Date Placeholder 3"/>
          <p:cNvSpPr>
            <a:spLocks noGrp="1"/>
          </p:cNvSpPr>
          <p:nvPr>
            <p:ph type="dt" sz="half" idx="10"/>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a:defRPr sz="1200">
                <a:solidFill>
                  <a:srgbClr val="CC9933"/>
                </a:solidFill>
                <a:latin typeface="Arial" pitchFamily="34" charset="0"/>
                <a:cs typeface="Arial" pitchFamily="34" charset="0"/>
              </a:defRPr>
            </a:lvl1pPr>
          </a:lstStyle>
          <a:p>
            <a:pPr fontAlgn="base">
              <a:spcBef>
                <a:spcPct val="0"/>
              </a:spcBef>
              <a:spcAft>
                <a:spcPct val="0"/>
              </a:spcAft>
              <a:defRPr/>
            </a:pPr>
            <a:r>
              <a:rPr lang="nl-NL" smtClean="0"/>
              <a:t>AHRP 2015/Freese</a:t>
            </a:r>
            <a:endParaRPr lang="en-US" dirty="0"/>
          </a:p>
        </p:txBody>
      </p:sp>
      <p:sp>
        <p:nvSpPr>
          <p:cNvPr id="7" name="Footer Placeholder 4"/>
          <p:cNvSpPr>
            <a:spLocks noGrp="1"/>
          </p:cNvSpPr>
          <p:nvPr>
            <p:ph type="ftr" sz="quarter" idx="11"/>
          </p:nvPr>
        </p:nvSpPr>
        <p:spPr>
          <a:xfrm>
            <a:off x="4165600" y="6257926"/>
            <a:ext cx="2751667" cy="365125"/>
          </a:xfrm>
          <a:prstGeom prst="rect">
            <a:avLst/>
          </a:prstGeom>
        </p:spPr>
        <p:txBody>
          <a:bodyPr/>
          <a:lstStyle>
            <a:lvl1pPr algn="r" fontAlgn="auto">
              <a:spcBef>
                <a:spcPts val="0"/>
              </a:spcBef>
              <a:spcAft>
                <a:spcPts val="0"/>
              </a:spcAft>
              <a:defRPr sz="1200" smtClean="0">
                <a:solidFill>
                  <a:srgbClr val="CC9933"/>
                </a:solidFill>
                <a:latin typeface="Arial" pitchFamily="34" charset="0"/>
                <a:ea typeface="+mn-ea"/>
                <a:cs typeface="Arial" pitchFamily="34" charset="0"/>
              </a:defRPr>
            </a:lvl1pPr>
          </a:lstStyle>
          <a:p>
            <a:pPr>
              <a:defRPr/>
            </a:pPr>
            <a:endParaRPr lang="nl-NL"/>
          </a:p>
        </p:txBody>
      </p:sp>
      <p:sp>
        <p:nvSpPr>
          <p:cNvPr id="8" name="Slide Number Placeholder 5"/>
          <p:cNvSpPr>
            <a:spLocks noGrp="1"/>
          </p:cNvSpPr>
          <p:nvPr>
            <p:ph type="sldNum" sz="quarter" idx="12"/>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a:defRPr sz="1200">
                <a:solidFill>
                  <a:srgbClr val="CC9933"/>
                </a:solidFill>
                <a:latin typeface="Arial" pitchFamily="34" charset="0"/>
                <a:cs typeface="Arial" pitchFamily="34" charset="0"/>
              </a:defRPr>
            </a:lvl1pPr>
          </a:lstStyle>
          <a:p>
            <a:pPr fontAlgn="base">
              <a:spcBef>
                <a:spcPct val="0"/>
              </a:spcBef>
              <a:spcAft>
                <a:spcPct val="0"/>
              </a:spcAft>
              <a:defRPr/>
            </a:pPr>
            <a:fld id="{C21A978E-095B-4EB4-AE1D-534AAB80B87E}" type="slidenum">
              <a:rPr lang="en-US" smtClean="0"/>
              <a:pPr fontAlgn="base">
                <a:spcBef>
                  <a:spcPct val="0"/>
                </a:spcBef>
                <a:spcAft>
                  <a:spcPct val="0"/>
                </a:spcAft>
                <a:defRPr/>
              </a:pPr>
              <a:t>‹nr.›</a:t>
            </a:fld>
            <a:endParaRPr lang="en-US"/>
          </a:p>
        </p:txBody>
      </p:sp>
    </p:spTree>
    <p:extLst>
      <p:ext uri="{BB962C8B-B14F-4D97-AF65-F5344CB8AC3E}">
        <p14:creationId xmlns:p14="http://schemas.microsoft.com/office/powerpoint/2010/main" val="2981540030"/>
      </p:ext>
    </p:extLst>
  </p:cSld>
  <p:clrMapOvr>
    <a:masterClrMapping/>
  </p:clrMapOvr>
  <p:hf sldNum="0" hdr="0" ftr="0"/>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p:cSld name="4_fotoslide lichtblauw">
    <p:bg>
      <p:bgPr>
        <a:blipFill dpi="0" rotWithShape="0">
          <a:blip r:embed="rId2" cstate="email"/>
          <a:srcRect/>
          <a:stretch>
            <a:fillRect/>
          </a:stretch>
        </a:blipFill>
        <a:effectLst/>
      </p:bgPr>
    </p:bg>
    <p:spTree>
      <p:nvGrpSpPr>
        <p:cNvPr id="1" name=""/>
        <p:cNvGrpSpPr/>
        <p:nvPr/>
      </p:nvGrpSpPr>
      <p:grpSpPr>
        <a:xfrm>
          <a:off x="0" y="0"/>
          <a:ext cx="0" cy="0"/>
          <a:chOff x="0" y="0"/>
          <a:chExt cx="0" cy="0"/>
        </a:xfrm>
      </p:grpSpPr>
      <p:sp>
        <p:nvSpPr>
          <p:cNvPr id="3" name="Freeform 2"/>
          <p:cNvSpPr>
            <a:spLocks/>
          </p:cNvSpPr>
          <p:nvPr/>
        </p:nvSpPr>
        <p:spPr bwMode="auto">
          <a:xfrm>
            <a:off x="0" y="1"/>
            <a:ext cx="12192000" cy="950913"/>
          </a:xfrm>
          <a:custGeom>
            <a:avLst/>
            <a:gdLst/>
            <a:ahLst/>
            <a:cxnLst>
              <a:cxn ang="0">
                <a:pos x="0" y="208"/>
              </a:cxn>
              <a:cxn ang="0">
                <a:pos x="0" y="0"/>
              </a:cxn>
              <a:cxn ang="0">
                <a:pos x="3841" y="0"/>
              </a:cxn>
              <a:cxn ang="0">
                <a:pos x="3841" y="400"/>
              </a:cxn>
              <a:cxn ang="0">
                <a:pos x="184" y="400"/>
              </a:cxn>
              <a:cxn ang="0">
                <a:pos x="0" y="208"/>
              </a:cxn>
            </a:cxnLst>
            <a:rect l="0" t="0" r="r" b="b"/>
            <a:pathLst>
              <a:path w="3841" h="400">
                <a:moveTo>
                  <a:pt x="0" y="208"/>
                </a:moveTo>
                <a:lnTo>
                  <a:pt x="0" y="0"/>
                </a:lnTo>
                <a:lnTo>
                  <a:pt x="3841" y="0"/>
                </a:lnTo>
                <a:lnTo>
                  <a:pt x="3841" y="400"/>
                </a:lnTo>
                <a:lnTo>
                  <a:pt x="184" y="400"/>
                </a:lnTo>
                <a:lnTo>
                  <a:pt x="0" y="208"/>
                </a:lnTo>
                <a:close/>
              </a:path>
            </a:pathLst>
          </a:custGeom>
          <a:solidFill>
            <a:schemeClr val="accent4"/>
          </a:solidFill>
          <a:ln w="12700">
            <a:noFill/>
            <a:prstDash val="solid"/>
            <a:round/>
            <a:headEnd/>
            <a:tailEnd/>
          </a:ln>
        </p:spPr>
        <p:txBody>
          <a:bodyPr/>
          <a:lstStyle/>
          <a:p>
            <a:pPr>
              <a:defRPr/>
            </a:pPr>
            <a:endParaRPr lang="en-US" sz="1800">
              <a:solidFill>
                <a:prstClr val="black"/>
              </a:solidFill>
            </a:endParaRPr>
          </a:p>
        </p:txBody>
      </p:sp>
      <p:sp>
        <p:nvSpPr>
          <p:cNvPr id="4" name="Rectangle 6"/>
          <p:cNvSpPr>
            <a:spLocks noChangeArrowheads="1"/>
          </p:cNvSpPr>
          <p:nvPr/>
        </p:nvSpPr>
        <p:spPr bwMode="auto">
          <a:xfrm>
            <a:off x="-2117" y="5924550"/>
            <a:ext cx="12192001" cy="933450"/>
          </a:xfrm>
          <a:prstGeom prst="rect">
            <a:avLst/>
          </a:prstGeom>
          <a:solidFill>
            <a:srgbClr val="FFFFFF">
              <a:alpha val="85097"/>
            </a:srgbClr>
          </a:solidFill>
          <a:ln w="12700">
            <a:noFill/>
            <a:miter lim="800000"/>
            <a:headEnd/>
            <a:tailEnd/>
          </a:ln>
        </p:spPr>
        <p:txBody>
          <a:bodyPr/>
          <a:lstStyle/>
          <a:p>
            <a:pPr fontAlgn="base">
              <a:spcBef>
                <a:spcPct val="0"/>
              </a:spcBef>
              <a:spcAft>
                <a:spcPct val="0"/>
              </a:spcAft>
            </a:pPr>
            <a:endParaRPr lang="nl-NL" sz="1800">
              <a:solidFill>
                <a:prstClr val="black"/>
              </a:solidFill>
              <a:latin typeface="Calibri" pitchFamily="34" charset="0"/>
              <a:cs typeface="ヒラギノ角ゴ Pro W3"/>
            </a:endParaRPr>
          </a:p>
        </p:txBody>
      </p:sp>
      <p:pic>
        <p:nvPicPr>
          <p:cNvPr id="5" name="Picture 5" descr="02-UTI_Basisvormen_powerpoint_03.png"/>
          <p:cNvPicPr>
            <a:picLocks noChangeAspect="1"/>
          </p:cNvPicPr>
          <p:nvPr/>
        </p:nvPicPr>
        <p:blipFill>
          <a:blip r:embed="rId3" cstate="email"/>
          <a:srcRect/>
          <a:stretch>
            <a:fillRect/>
          </a:stretch>
        </p:blipFill>
        <p:spPr bwMode="auto">
          <a:xfrm>
            <a:off x="635000" y="6061075"/>
            <a:ext cx="3386667" cy="711200"/>
          </a:xfrm>
          <a:prstGeom prst="rect">
            <a:avLst/>
          </a:prstGeom>
          <a:noFill/>
          <a:ln w="9525">
            <a:noFill/>
            <a:miter lim="800000"/>
            <a:headEnd/>
            <a:tailEnd/>
          </a:ln>
        </p:spPr>
      </p:pic>
      <p:sp>
        <p:nvSpPr>
          <p:cNvPr id="36" name="Title 1"/>
          <p:cNvSpPr>
            <a:spLocks noGrp="1"/>
          </p:cNvSpPr>
          <p:nvPr>
            <p:ph type="title"/>
          </p:nvPr>
        </p:nvSpPr>
        <p:spPr>
          <a:xfrm>
            <a:off x="609600" y="-1842"/>
            <a:ext cx="10972800" cy="952242"/>
          </a:xfrm>
        </p:spPr>
        <p:txBody>
          <a:bodyPr>
            <a:normAutofit/>
          </a:bodyPr>
          <a:lstStyle>
            <a:lvl1pPr algn="l">
              <a:defRPr sz="32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6" name="Date Placeholder 3"/>
          <p:cNvSpPr>
            <a:spLocks noGrp="1"/>
          </p:cNvSpPr>
          <p:nvPr>
            <p:ph type="dt" sz="half" idx="10"/>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a:defRPr sz="1200">
                <a:solidFill>
                  <a:srgbClr val="CC9933"/>
                </a:solidFill>
                <a:latin typeface="Arial" pitchFamily="34" charset="0"/>
                <a:cs typeface="Arial" pitchFamily="34" charset="0"/>
              </a:defRPr>
            </a:lvl1pPr>
          </a:lstStyle>
          <a:p>
            <a:pPr fontAlgn="base">
              <a:spcBef>
                <a:spcPct val="0"/>
              </a:spcBef>
              <a:spcAft>
                <a:spcPct val="0"/>
              </a:spcAft>
              <a:defRPr/>
            </a:pPr>
            <a:r>
              <a:rPr lang="nl-NL" smtClean="0"/>
              <a:t>AHRP 2015/Freese</a:t>
            </a:r>
            <a:endParaRPr lang="en-US" dirty="0"/>
          </a:p>
        </p:txBody>
      </p:sp>
      <p:sp>
        <p:nvSpPr>
          <p:cNvPr id="7" name="Footer Placeholder 4"/>
          <p:cNvSpPr>
            <a:spLocks noGrp="1"/>
          </p:cNvSpPr>
          <p:nvPr>
            <p:ph type="ftr" sz="quarter" idx="11"/>
          </p:nvPr>
        </p:nvSpPr>
        <p:spPr>
          <a:xfrm>
            <a:off x="4165600" y="6257926"/>
            <a:ext cx="2751667" cy="365125"/>
          </a:xfrm>
          <a:prstGeom prst="rect">
            <a:avLst/>
          </a:prstGeom>
        </p:spPr>
        <p:txBody>
          <a:bodyPr/>
          <a:lstStyle>
            <a:lvl1pPr algn="r" fontAlgn="auto">
              <a:spcBef>
                <a:spcPts val="0"/>
              </a:spcBef>
              <a:spcAft>
                <a:spcPts val="0"/>
              </a:spcAft>
              <a:defRPr sz="1200" smtClean="0">
                <a:solidFill>
                  <a:srgbClr val="CC9933"/>
                </a:solidFill>
                <a:latin typeface="Arial" pitchFamily="34" charset="0"/>
                <a:ea typeface="+mn-ea"/>
                <a:cs typeface="Arial" pitchFamily="34" charset="0"/>
              </a:defRPr>
            </a:lvl1pPr>
          </a:lstStyle>
          <a:p>
            <a:pPr>
              <a:defRPr/>
            </a:pPr>
            <a:endParaRPr lang="nl-NL"/>
          </a:p>
        </p:txBody>
      </p:sp>
      <p:sp>
        <p:nvSpPr>
          <p:cNvPr id="8" name="Slide Number Placeholder 5"/>
          <p:cNvSpPr>
            <a:spLocks noGrp="1"/>
          </p:cNvSpPr>
          <p:nvPr>
            <p:ph type="sldNum" sz="quarter" idx="12"/>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a:defRPr sz="1200">
                <a:solidFill>
                  <a:srgbClr val="CC9933"/>
                </a:solidFill>
                <a:latin typeface="Arial" pitchFamily="34" charset="0"/>
                <a:cs typeface="Arial" pitchFamily="34" charset="0"/>
              </a:defRPr>
            </a:lvl1pPr>
          </a:lstStyle>
          <a:p>
            <a:pPr fontAlgn="base">
              <a:spcBef>
                <a:spcPct val="0"/>
              </a:spcBef>
              <a:spcAft>
                <a:spcPct val="0"/>
              </a:spcAft>
              <a:defRPr/>
            </a:pPr>
            <a:fld id="{C21A978E-095B-4EB4-AE1D-534AAB80B87E}" type="slidenum">
              <a:rPr lang="en-US" smtClean="0"/>
              <a:pPr fontAlgn="base">
                <a:spcBef>
                  <a:spcPct val="0"/>
                </a:spcBef>
                <a:spcAft>
                  <a:spcPct val="0"/>
                </a:spcAft>
                <a:defRPr/>
              </a:pPr>
              <a:t>‹nr.›</a:t>
            </a:fld>
            <a:endParaRPr lang="en-US"/>
          </a:p>
        </p:txBody>
      </p:sp>
    </p:spTree>
    <p:extLst>
      <p:ext uri="{BB962C8B-B14F-4D97-AF65-F5344CB8AC3E}">
        <p14:creationId xmlns:p14="http://schemas.microsoft.com/office/powerpoint/2010/main" val="2224662054"/>
      </p:ext>
    </p:extLst>
  </p:cSld>
  <p:clrMapOvr>
    <a:masterClrMapping/>
  </p:clrMapOvr>
  <p:hf sldNum="0" hdr="0" ftr="0"/>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p:cSld name="5_fotoslide lichtbrons">
    <p:bg>
      <p:bgPr>
        <a:blipFill dpi="0" rotWithShape="0">
          <a:blip r:embed="rId2" cstate="email"/>
          <a:srcRect/>
          <a:stretch>
            <a:fillRect/>
          </a:stretch>
        </a:blipFill>
        <a:effectLst/>
      </p:bgPr>
    </p:bg>
    <p:spTree>
      <p:nvGrpSpPr>
        <p:cNvPr id="1" name=""/>
        <p:cNvGrpSpPr/>
        <p:nvPr/>
      </p:nvGrpSpPr>
      <p:grpSpPr>
        <a:xfrm>
          <a:off x="0" y="0"/>
          <a:ext cx="0" cy="0"/>
          <a:chOff x="0" y="0"/>
          <a:chExt cx="0" cy="0"/>
        </a:xfrm>
      </p:grpSpPr>
      <p:sp>
        <p:nvSpPr>
          <p:cNvPr id="3" name="Freeform 2"/>
          <p:cNvSpPr>
            <a:spLocks/>
          </p:cNvSpPr>
          <p:nvPr/>
        </p:nvSpPr>
        <p:spPr bwMode="auto">
          <a:xfrm>
            <a:off x="0" y="1"/>
            <a:ext cx="12192000" cy="950913"/>
          </a:xfrm>
          <a:custGeom>
            <a:avLst/>
            <a:gdLst/>
            <a:ahLst/>
            <a:cxnLst>
              <a:cxn ang="0">
                <a:pos x="0" y="208"/>
              </a:cxn>
              <a:cxn ang="0">
                <a:pos x="0" y="0"/>
              </a:cxn>
              <a:cxn ang="0">
                <a:pos x="3841" y="0"/>
              </a:cxn>
              <a:cxn ang="0">
                <a:pos x="3841" y="400"/>
              </a:cxn>
              <a:cxn ang="0">
                <a:pos x="184" y="400"/>
              </a:cxn>
              <a:cxn ang="0">
                <a:pos x="0" y="208"/>
              </a:cxn>
            </a:cxnLst>
            <a:rect l="0" t="0" r="r" b="b"/>
            <a:pathLst>
              <a:path w="3841" h="400">
                <a:moveTo>
                  <a:pt x="0" y="208"/>
                </a:moveTo>
                <a:lnTo>
                  <a:pt x="0" y="0"/>
                </a:lnTo>
                <a:lnTo>
                  <a:pt x="3841" y="0"/>
                </a:lnTo>
                <a:lnTo>
                  <a:pt x="3841" y="400"/>
                </a:lnTo>
                <a:lnTo>
                  <a:pt x="184" y="400"/>
                </a:lnTo>
                <a:lnTo>
                  <a:pt x="0" y="208"/>
                </a:lnTo>
                <a:close/>
              </a:path>
            </a:pathLst>
          </a:custGeom>
          <a:solidFill>
            <a:schemeClr val="accent5"/>
          </a:solidFill>
          <a:ln w="12700">
            <a:noFill/>
            <a:prstDash val="solid"/>
            <a:round/>
            <a:headEnd/>
            <a:tailEnd/>
          </a:ln>
        </p:spPr>
        <p:txBody>
          <a:bodyPr/>
          <a:lstStyle/>
          <a:p>
            <a:pPr>
              <a:defRPr/>
            </a:pPr>
            <a:endParaRPr lang="en-US" sz="1800">
              <a:solidFill>
                <a:prstClr val="black"/>
              </a:solidFill>
            </a:endParaRPr>
          </a:p>
        </p:txBody>
      </p:sp>
      <p:sp>
        <p:nvSpPr>
          <p:cNvPr id="4" name="Rectangle 6"/>
          <p:cNvSpPr>
            <a:spLocks noChangeArrowheads="1"/>
          </p:cNvSpPr>
          <p:nvPr/>
        </p:nvSpPr>
        <p:spPr bwMode="auto">
          <a:xfrm>
            <a:off x="-2117" y="5924550"/>
            <a:ext cx="12192001" cy="933450"/>
          </a:xfrm>
          <a:prstGeom prst="rect">
            <a:avLst/>
          </a:prstGeom>
          <a:solidFill>
            <a:srgbClr val="FFFFFF">
              <a:alpha val="85097"/>
            </a:srgbClr>
          </a:solidFill>
          <a:ln w="12700">
            <a:noFill/>
            <a:miter lim="800000"/>
            <a:headEnd/>
            <a:tailEnd/>
          </a:ln>
        </p:spPr>
        <p:txBody>
          <a:bodyPr/>
          <a:lstStyle/>
          <a:p>
            <a:pPr fontAlgn="base">
              <a:spcBef>
                <a:spcPct val="0"/>
              </a:spcBef>
              <a:spcAft>
                <a:spcPct val="0"/>
              </a:spcAft>
            </a:pPr>
            <a:endParaRPr lang="nl-NL" sz="1800">
              <a:solidFill>
                <a:prstClr val="black"/>
              </a:solidFill>
              <a:latin typeface="Calibri" pitchFamily="34" charset="0"/>
              <a:cs typeface="ヒラギノ角ゴ Pro W3"/>
            </a:endParaRPr>
          </a:p>
        </p:txBody>
      </p:sp>
      <p:pic>
        <p:nvPicPr>
          <p:cNvPr id="5" name="Picture 5" descr="02-UTI_Basisvormen_powerpoint_03.png"/>
          <p:cNvPicPr>
            <a:picLocks noChangeAspect="1"/>
          </p:cNvPicPr>
          <p:nvPr/>
        </p:nvPicPr>
        <p:blipFill>
          <a:blip r:embed="rId3" cstate="email"/>
          <a:srcRect/>
          <a:stretch>
            <a:fillRect/>
          </a:stretch>
        </p:blipFill>
        <p:spPr bwMode="auto">
          <a:xfrm>
            <a:off x="635000" y="6061075"/>
            <a:ext cx="3386667" cy="711200"/>
          </a:xfrm>
          <a:prstGeom prst="rect">
            <a:avLst/>
          </a:prstGeom>
          <a:noFill/>
          <a:ln w="9525">
            <a:noFill/>
            <a:miter lim="800000"/>
            <a:headEnd/>
            <a:tailEnd/>
          </a:ln>
        </p:spPr>
      </p:pic>
      <p:sp>
        <p:nvSpPr>
          <p:cNvPr id="36" name="Title 1"/>
          <p:cNvSpPr>
            <a:spLocks noGrp="1"/>
          </p:cNvSpPr>
          <p:nvPr>
            <p:ph type="title"/>
          </p:nvPr>
        </p:nvSpPr>
        <p:spPr>
          <a:xfrm>
            <a:off x="609600" y="-1842"/>
            <a:ext cx="10972800" cy="952242"/>
          </a:xfrm>
        </p:spPr>
        <p:txBody>
          <a:bodyPr>
            <a:normAutofit/>
          </a:bodyPr>
          <a:lstStyle>
            <a:lvl1pPr algn="l">
              <a:defRPr sz="32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6" name="Date Placeholder 3"/>
          <p:cNvSpPr>
            <a:spLocks noGrp="1"/>
          </p:cNvSpPr>
          <p:nvPr>
            <p:ph type="dt" sz="half" idx="10"/>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a:defRPr sz="1200">
                <a:solidFill>
                  <a:srgbClr val="CC9933"/>
                </a:solidFill>
                <a:latin typeface="Arial" pitchFamily="34" charset="0"/>
                <a:cs typeface="Arial" pitchFamily="34" charset="0"/>
              </a:defRPr>
            </a:lvl1pPr>
          </a:lstStyle>
          <a:p>
            <a:pPr fontAlgn="base">
              <a:spcBef>
                <a:spcPct val="0"/>
              </a:spcBef>
              <a:spcAft>
                <a:spcPct val="0"/>
              </a:spcAft>
              <a:defRPr/>
            </a:pPr>
            <a:r>
              <a:rPr lang="nl-NL" smtClean="0"/>
              <a:t>AHRP 2015/Freese</a:t>
            </a:r>
            <a:endParaRPr lang="en-US" dirty="0"/>
          </a:p>
        </p:txBody>
      </p:sp>
      <p:sp>
        <p:nvSpPr>
          <p:cNvPr id="7" name="Footer Placeholder 4"/>
          <p:cNvSpPr>
            <a:spLocks noGrp="1"/>
          </p:cNvSpPr>
          <p:nvPr>
            <p:ph type="ftr" sz="quarter" idx="11"/>
          </p:nvPr>
        </p:nvSpPr>
        <p:spPr>
          <a:xfrm>
            <a:off x="4165600" y="6257926"/>
            <a:ext cx="2751667" cy="365125"/>
          </a:xfrm>
          <a:prstGeom prst="rect">
            <a:avLst/>
          </a:prstGeom>
        </p:spPr>
        <p:txBody>
          <a:bodyPr/>
          <a:lstStyle>
            <a:lvl1pPr algn="r" fontAlgn="auto">
              <a:spcBef>
                <a:spcPts val="0"/>
              </a:spcBef>
              <a:spcAft>
                <a:spcPts val="0"/>
              </a:spcAft>
              <a:defRPr sz="1200" smtClean="0">
                <a:solidFill>
                  <a:srgbClr val="CC9933"/>
                </a:solidFill>
                <a:latin typeface="Arial" pitchFamily="34" charset="0"/>
                <a:ea typeface="+mn-ea"/>
                <a:cs typeface="Arial" pitchFamily="34" charset="0"/>
              </a:defRPr>
            </a:lvl1pPr>
          </a:lstStyle>
          <a:p>
            <a:pPr>
              <a:defRPr/>
            </a:pPr>
            <a:endParaRPr lang="nl-NL"/>
          </a:p>
        </p:txBody>
      </p:sp>
      <p:sp>
        <p:nvSpPr>
          <p:cNvPr id="8" name="Slide Number Placeholder 5"/>
          <p:cNvSpPr>
            <a:spLocks noGrp="1"/>
          </p:cNvSpPr>
          <p:nvPr>
            <p:ph type="sldNum" sz="quarter" idx="12"/>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a:defRPr sz="1200">
                <a:solidFill>
                  <a:srgbClr val="CC9933"/>
                </a:solidFill>
                <a:latin typeface="Arial" pitchFamily="34" charset="0"/>
                <a:cs typeface="Arial" pitchFamily="34" charset="0"/>
              </a:defRPr>
            </a:lvl1pPr>
          </a:lstStyle>
          <a:p>
            <a:pPr fontAlgn="base">
              <a:spcBef>
                <a:spcPct val="0"/>
              </a:spcBef>
              <a:spcAft>
                <a:spcPct val="0"/>
              </a:spcAft>
              <a:defRPr/>
            </a:pPr>
            <a:fld id="{C21A978E-095B-4EB4-AE1D-534AAB80B87E}" type="slidenum">
              <a:rPr lang="en-US" smtClean="0"/>
              <a:pPr fontAlgn="base">
                <a:spcBef>
                  <a:spcPct val="0"/>
                </a:spcBef>
                <a:spcAft>
                  <a:spcPct val="0"/>
                </a:spcAft>
                <a:defRPr/>
              </a:pPr>
              <a:t>‹nr.›</a:t>
            </a:fld>
            <a:endParaRPr lang="en-US"/>
          </a:p>
        </p:txBody>
      </p:sp>
    </p:spTree>
    <p:extLst>
      <p:ext uri="{BB962C8B-B14F-4D97-AF65-F5344CB8AC3E}">
        <p14:creationId xmlns:p14="http://schemas.microsoft.com/office/powerpoint/2010/main" val="2986406173"/>
      </p:ext>
    </p:extLst>
  </p:cSld>
  <p:clrMapOvr>
    <a:masterClrMapping/>
  </p:clrMapOvr>
  <p:hf sldNum="0" hdr="0" ftr="0"/>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p:cSld name="6_fotoslide lichtgroen">
    <p:bg>
      <p:bgPr>
        <a:blipFill dpi="0" rotWithShape="0">
          <a:blip r:embed="rId2" cstate="email"/>
          <a:srcRect/>
          <a:stretch>
            <a:fillRect/>
          </a:stretch>
        </a:blipFill>
        <a:effectLst/>
      </p:bgPr>
    </p:bg>
    <p:spTree>
      <p:nvGrpSpPr>
        <p:cNvPr id="1" name=""/>
        <p:cNvGrpSpPr/>
        <p:nvPr/>
      </p:nvGrpSpPr>
      <p:grpSpPr>
        <a:xfrm>
          <a:off x="0" y="0"/>
          <a:ext cx="0" cy="0"/>
          <a:chOff x="0" y="0"/>
          <a:chExt cx="0" cy="0"/>
        </a:xfrm>
      </p:grpSpPr>
      <p:sp>
        <p:nvSpPr>
          <p:cNvPr id="3" name="Freeform 2"/>
          <p:cNvSpPr>
            <a:spLocks/>
          </p:cNvSpPr>
          <p:nvPr/>
        </p:nvSpPr>
        <p:spPr bwMode="auto">
          <a:xfrm>
            <a:off x="0" y="1"/>
            <a:ext cx="12192000" cy="950913"/>
          </a:xfrm>
          <a:custGeom>
            <a:avLst/>
            <a:gdLst/>
            <a:ahLst/>
            <a:cxnLst>
              <a:cxn ang="0">
                <a:pos x="0" y="208"/>
              </a:cxn>
              <a:cxn ang="0">
                <a:pos x="0" y="0"/>
              </a:cxn>
              <a:cxn ang="0">
                <a:pos x="3841" y="0"/>
              </a:cxn>
              <a:cxn ang="0">
                <a:pos x="3841" y="400"/>
              </a:cxn>
              <a:cxn ang="0">
                <a:pos x="184" y="400"/>
              </a:cxn>
              <a:cxn ang="0">
                <a:pos x="0" y="208"/>
              </a:cxn>
            </a:cxnLst>
            <a:rect l="0" t="0" r="r" b="b"/>
            <a:pathLst>
              <a:path w="3841" h="400">
                <a:moveTo>
                  <a:pt x="0" y="208"/>
                </a:moveTo>
                <a:lnTo>
                  <a:pt x="0" y="0"/>
                </a:lnTo>
                <a:lnTo>
                  <a:pt x="3841" y="0"/>
                </a:lnTo>
                <a:lnTo>
                  <a:pt x="3841" y="400"/>
                </a:lnTo>
                <a:lnTo>
                  <a:pt x="184" y="400"/>
                </a:lnTo>
                <a:lnTo>
                  <a:pt x="0" y="208"/>
                </a:lnTo>
                <a:close/>
              </a:path>
            </a:pathLst>
          </a:custGeom>
          <a:solidFill>
            <a:schemeClr val="accent6"/>
          </a:solidFill>
          <a:ln w="12700">
            <a:noFill/>
            <a:prstDash val="solid"/>
            <a:round/>
            <a:headEnd/>
            <a:tailEnd/>
          </a:ln>
        </p:spPr>
        <p:txBody>
          <a:bodyPr/>
          <a:lstStyle/>
          <a:p>
            <a:pPr>
              <a:defRPr/>
            </a:pPr>
            <a:endParaRPr lang="en-US" sz="1800">
              <a:solidFill>
                <a:prstClr val="black"/>
              </a:solidFill>
            </a:endParaRPr>
          </a:p>
        </p:txBody>
      </p:sp>
      <p:sp>
        <p:nvSpPr>
          <p:cNvPr id="4" name="Rectangle 6"/>
          <p:cNvSpPr>
            <a:spLocks noChangeArrowheads="1"/>
          </p:cNvSpPr>
          <p:nvPr/>
        </p:nvSpPr>
        <p:spPr bwMode="auto">
          <a:xfrm>
            <a:off x="-2117" y="5924550"/>
            <a:ext cx="12192001" cy="933450"/>
          </a:xfrm>
          <a:prstGeom prst="rect">
            <a:avLst/>
          </a:prstGeom>
          <a:solidFill>
            <a:srgbClr val="FFFFFF">
              <a:alpha val="85097"/>
            </a:srgbClr>
          </a:solidFill>
          <a:ln w="12700">
            <a:noFill/>
            <a:miter lim="800000"/>
            <a:headEnd/>
            <a:tailEnd/>
          </a:ln>
        </p:spPr>
        <p:txBody>
          <a:bodyPr/>
          <a:lstStyle/>
          <a:p>
            <a:pPr fontAlgn="base">
              <a:spcBef>
                <a:spcPct val="0"/>
              </a:spcBef>
              <a:spcAft>
                <a:spcPct val="0"/>
              </a:spcAft>
            </a:pPr>
            <a:endParaRPr lang="nl-NL" sz="1800">
              <a:solidFill>
                <a:prstClr val="black"/>
              </a:solidFill>
              <a:latin typeface="Calibri" pitchFamily="34" charset="0"/>
              <a:cs typeface="ヒラギノ角ゴ Pro W3"/>
            </a:endParaRPr>
          </a:p>
        </p:txBody>
      </p:sp>
      <p:pic>
        <p:nvPicPr>
          <p:cNvPr id="5" name="Picture 5" descr="02-UTI_Basisvormen_powerpoint_03.png"/>
          <p:cNvPicPr>
            <a:picLocks noChangeAspect="1"/>
          </p:cNvPicPr>
          <p:nvPr/>
        </p:nvPicPr>
        <p:blipFill>
          <a:blip r:embed="rId3" cstate="email"/>
          <a:srcRect/>
          <a:stretch>
            <a:fillRect/>
          </a:stretch>
        </p:blipFill>
        <p:spPr bwMode="auto">
          <a:xfrm>
            <a:off x="635000" y="6061075"/>
            <a:ext cx="3386667" cy="711200"/>
          </a:xfrm>
          <a:prstGeom prst="rect">
            <a:avLst/>
          </a:prstGeom>
          <a:noFill/>
          <a:ln w="9525">
            <a:noFill/>
            <a:miter lim="800000"/>
            <a:headEnd/>
            <a:tailEnd/>
          </a:ln>
        </p:spPr>
      </p:pic>
      <p:sp>
        <p:nvSpPr>
          <p:cNvPr id="36" name="Title 1"/>
          <p:cNvSpPr>
            <a:spLocks noGrp="1"/>
          </p:cNvSpPr>
          <p:nvPr>
            <p:ph type="title"/>
          </p:nvPr>
        </p:nvSpPr>
        <p:spPr>
          <a:xfrm>
            <a:off x="609600" y="-1842"/>
            <a:ext cx="10972800" cy="952242"/>
          </a:xfrm>
        </p:spPr>
        <p:txBody>
          <a:bodyPr>
            <a:normAutofit/>
          </a:bodyPr>
          <a:lstStyle>
            <a:lvl1pPr algn="l">
              <a:defRPr sz="32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6" name="Date Placeholder 3"/>
          <p:cNvSpPr>
            <a:spLocks noGrp="1"/>
          </p:cNvSpPr>
          <p:nvPr>
            <p:ph type="dt" sz="half" idx="10"/>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a:defRPr sz="1200">
                <a:solidFill>
                  <a:srgbClr val="CC9933"/>
                </a:solidFill>
                <a:latin typeface="Arial" pitchFamily="34" charset="0"/>
                <a:cs typeface="Arial" pitchFamily="34" charset="0"/>
              </a:defRPr>
            </a:lvl1pPr>
          </a:lstStyle>
          <a:p>
            <a:pPr fontAlgn="base">
              <a:spcBef>
                <a:spcPct val="0"/>
              </a:spcBef>
              <a:spcAft>
                <a:spcPct val="0"/>
              </a:spcAft>
              <a:defRPr/>
            </a:pPr>
            <a:r>
              <a:rPr lang="nl-NL" smtClean="0"/>
              <a:t>AHRP 2015/Freese</a:t>
            </a:r>
            <a:endParaRPr lang="en-US" dirty="0"/>
          </a:p>
        </p:txBody>
      </p:sp>
      <p:sp>
        <p:nvSpPr>
          <p:cNvPr id="7" name="Footer Placeholder 4"/>
          <p:cNvSpPr>
            <a:spLocks noGrp="1"/>
          </p:cNvSpPr>
          <p:nvPr>
            <p:ph type="ftr" sz="quarter" idx="11"/>
          </p:nvPr>
        </p:nvSpPr>
        <p:spPr>
          <a:xfrm>
            <a:off x="4165600" y="6257926"/>
            <a:ext cx="2751667" cy="365125"/>
          </a:xfrm>
          <a:prstGeom prst="rect">
            <a:avLst/>
          </a:prstGeom>
        </p:spPr>
        <p:txBody>
          <a:bodyPr/>
          <a:lstStyle>
            <a:lvl1pPr algn="r" fontAlgn="auto">
              <a:spcBef>
                <a:spcPts val="0"/>
              </a:spcBef>
              <a:spcAft>
                <a:spcPts val="0"/>
              </a:spcAft>
              <a:defRPr sz="1200" smtClean="0">
                <a:solidFill>
                  <a:srgbClr val="CC9933"/>
                </a:solidFill>
                <a:latin typeface="Arial" pitchFamily="34" charset="0"/>
                <a:ea typeface="+mn-ea"/>
                <a:cs typeface="Arial" pitchFamily="34" charset="0"/>
              </a:defRPr>
            </a:lvl1pPr>
          </a:lstStyle>
          <a:p>
            <a:pPr>
              <a:defRPr/>
            </a:pPr>
            <a:endParaRPr lang="nl-NL"/>
          </a:p>
        </p:txBody>
      </p:sp>
      <p:sp>
        <p:nvSpPr>
          <p:cNvPr id="8" name="Slide Number Placeholder 5"/>
          <p:cNvSpPr>
            <a:spLocks noGrp="1"/>
          </p:cNvSpPr>
          <p:nvPr>
            <p:ph type="sldNum" sz="quarter" idx="12"/>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a:defRPr sz="1200">
                <a:solidFill>
                  <a:srgbClr val="CC9933"/>
                </a:solidFill>
                <a:latin typeface="Arial" pitchFamily="34" charset="0"/>
                <a:cs typeface="Arial" pitchFamily="34" charset="0"/>
              </a:defRPr>
            </a:lvl1pPr>
          </a:lstStyle>
          <a:p>
            <a:pPr fontAlgn="base">
              <a:spcBef>
                <a:spcPct val="0"/>
              </a:spcBef>
              <a:spcAft>
                <a:spcPct val="0"/>
              </a:spcAft>
              <a:defRPr/>
            </a:pPr>
            <a:fld id="{C21A978E-095B-4EB4-AE1D-534AAB80B87E}" type="slidenum">
              <a:rPr lang="en-US" smtClean="0"/>
              <a:pPr fontAlgn="base">
                <a:spcBef>
                  <a:spcPct val="0"/>
                </a:spcBef>
                <a:spcAft>
                  <a:spcPct val="0"/>
                </a:spcAft>
                <a:defRPr/>
              </a:pPr>
              <a:t>‹nr.›</a:t>
            </a:fld>
            <a:endParaRPr lang="en-US"/>
          </a:p>
        </p:txBody>
      </p:sp>
    </p:spTree>
    <p:extLst>
      <p:ext uri="{BB962C8B-B14F-4D97-AF65-F5344CB8AC3E}">
        <p14:creationId xmlns:p14="http://schemas.microsoft.com/office/powerpoint/2010/main" val="1724642353"/>
      </p:ext>
    </p:extLst>
  </p:cSld>
  <p:clrMapOvr>
    <a:masterClrMapping/>
  </p:clrMapOvr>
  <p:hf sldNum="0" hdr="0" ftr="0"/>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p:cSld name="Hoofdstukslide brons">
    <p:bg>
      <p:bgPr>
        <a:solidFill>
          <a:schemeClr val="accent1"/>
        </a:solidFill>
        <a:effectLst/>
      </p:bgPr>
    </p:bg>
    <p:spTree>
      <p:nvGrpSpPr>
        <p:cNvPr id="1" name=""/>
        <p:cNvGrpSpPr/>
        <p:nvPr/>
      </p:nvGrpSpPr>
      <p:grpSpPr>
        <a:xfrm>
          <a:off x="0" y="0"/>
          <a:ext cx="0" cy="0"/>
          <a:chOff x="0" y="0"/>
          <a:chExt cx="0" cy="0"/>
        </a:xfrm>
      </p:grpSpPr>
      <p:sp>
        <p:nvSpPr>
          <p:cNvPr id="3" name="Freeform 7"/>
          <p:cNvSpPr>
            <a:spLocks/>
          </p:cNvSpPr>
          <p:nvPr/>
        </p:nvSpPr>
        <p:spPr bwMode="auto">
          <a:xfrm>
            <a:off x="5363634" y="1476375"/>
            <a:ext cx="6860117" cy="1695450"/>
          </a:xfrm>
          <a:custGeom>
            <a:avLst/>
            <a:gdLst>
              <a:gd name="T0" fmla="*/ 2161 w 2161"/>
              <a:gd name="T1" fmla="*/ 712 h 712"/>
              <a:gd name="T2" fmla="*/ 329 w 2161"/>
              <a:gd name="T3" fmla="*/ 712 h 712"/>
              <a:gd name="T4" fmla="*/ 0 w 2161"/>
              <a:gd name="T5" fmla="*/ 392 h 712"/>
              <a:gd name="T6" fmla="*/ 0 w 2161"/>
              <a:gd name="T7" fmla="*/ 0 h 712"/>
              <a:gd name="T8" fmla="*/ 2161 w 2161"/>
              <a:gd name="T9" fmla="*/ 0 h 712"/>
              <a:gd name="T10" fmla="*/ 2161 w 2161"/>
              <a:gd name="T11" fmla="*/ 712 h 7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1" h="712">
                <a:moveTo>
                  <a:pt x="2161" y="712"/>
                </a:moveTo>
                <a:lnTo>
                  <a:pt x="329" y="712"/>
                </a:lnTo>
                <a:lnTo>
                  <a:pt x="0" y="392"/>
                </a:lnTo>
                <a:lnTo>
                  <a:pt x="0" y="0"/>
                </a:lnTo>
                <a:lnTo>
                  <a:pt x="2161" y="0"/>
                </a:lnTo>
                <a:lnTo>
                  <a:pt x="2161" y="712"/>
                </a:lnTo>
                <a:close/>
              </a:path>
            </a:pathLst>
          </a:custGeom>
          <a:solidFill>
            <a:schemeClr val="bg1"/>
          </a:solidFill>
          <a:ln w="12700">
            <a:noFill/>
            <a:prstDash val="solid"/>
            <a:round/>
            <a:headEnd/>
            <a:tailEnd/>
          </a:ln>
        </p:spPr>
        <p:txBody>
          <a:bodyPr/>
          <a:lstStyle/>
          <a:p>
            <a:pPr fontAlgn="base">
              <a:spcBef>
                <a:spcPct val="0"/>
              </a:spcBef>
              <a:spcAft>
                <a:spcPct val="0"/>
              </a:spcAft>
            </a:pPr>
            <a:endParaRPr lang="nl-NL" sz="1800">
              <a:solidFill>
                <a:prstClr val="black"/>
              </a:solidFill>
            </a:endParaRPr>
          </a:p>
        </p:txBody>
      </p:sp>
      <p:sp>
        <p:nvSpPr>
          <p:cNvPr id="4" name="Rectangle 6"/>
          <p:cNvSpPr>
            <a:spLocks noChangeArrowheads="1"/>
          </p:cNvSpPr>
          <p:nvPr/>
        </p:nvSpPr>
        <p:spPr bwMode="auto">
          <a:xfrm>
            <a:off x="-2117" y="5924550"/>
            <a:ext cx="12192001" cy="933450"/>
          </a:xfrm>
          <a:prstGeom prst="rect">
            <a:avLst/>
          </a:prstGeom>
          <a:solidFill>
            <a:srgbClr val="FFFFFF">
              <a:alpha val="94901"/>
            </a:srgbClr>
          </a:solidFill>
          <a:ln w="12700">
            <a:noFill/>
            <a:miter lim="800000"/>
            <a:headEnd/>
            <a:tailEnd/>
          </a:ln>
        </p:spPr>
        <p:txBody>
          <a:bodyPr/>
          <a:lstStyle/>
          <a:p>
            <a:pPr fontAlgn="base">
              <a:spcBef>
                <a:spcPct val="0"/>
              </a:spcBef>
              <a:spcAft>
                <a:spcPct val="0"/>
              </a:spcAft>
            </a:pPr>
            <a:endParaRPr lang="nl-NL" sz="1800">
              <a:solidFill>
                <a:prstClr val="black"/>
              </a:solidFill>
              <a:latin typeface="Calibri" pitchFamily="34" charset="0"/>
              <a:cs typeface="ヒラギノ角ゴ Pro W3"/>
            </a:endParaRPr>
          </a:p>
        </p:txBody>
      </p:sp>
      <p:pic>
        <p:nvPicPr>
          <p:cNvPr id="5" name="Picture 5" descr="02-UTI_Basisvormen_powerpoint_03.png"/>
          <p:cNvPicPr>
            <a:picLocks noChangeAspect="1"/>
          </p:cNvPicPr>
          <p:nvPr/>
        </p:nvPicPr>
        <p:blipFill>
          <a:blip r:embed="rId2" cstate="email"/>
          <a:srcRect/>
          <a:stretch>
            <a:fillRect/>
          </a:stretch>
        </p:blipFill>
        <p:spPr bwMode="auto">
          <a:xfrm>
            <a:off x="635000" y="6061075"/>
            <a:ext cx="3386667" cy="711200"/>
          </a:xfrm>
          <a:prstGeom prst="rect">
            <a:avLst/>
          </a:prstGeom>
          <a:noFill/>
          <a:ln w="9525">
            <a:noFill/>
            <a:miter lim="800000"/>
            <a:headEnd/>
            <a:tailEnd/>
          </a:ln>
        </p:spPr>
      </p:pic>
      <p:sp>
        <p:nvSpPr>
          <p:cNvPr id="20" name="Text Placeholder 18"/>
          <p:cNvSpPr>
            <a:spLocks noGrp="1"/>
          </p:cNvSpPr>
          <p:nvPr>
            <p:ph type="body" sz="quarter" idx="13"/>
          </p:nvPr>
        </p:nvSpPr>
        <p:spPr>
          <a:xfrm>
            <a:off x="6296803" y="1963618"/>
            <a:ext cx="5848351" cy="1208134"/>
          </a:xfrm>
        </p:spPr>
        <p:txBody>
          <a:bodyPr>
            <a:normAutofit/>
          </a:bodyPr>
          <a:lstStyle>
            <a:lvl1pPr>
              <a:buFontTx/>
              <a:buNone/>
              <a:defRPr sz="3200">
                <a:solidFill>
                  <a:srgbClr val="003366"/>
                </a:solidFill>
                <a:latin typeface="Arial" pitchFamily="34" charset="0"/>
                <a:cs typeface="Arial" pitchFamily="34" charset="0"/>
              </a:defRPr>
            </a:lvl1pPr>
          </a:lstStyle>
          <a:p>
            <a:pPr lvl="0"/>
            <a:r>
              <a:rPr lang="en-US" smtClean="0"/>
              <a:t>Click to edit Master text styles</a:t>
            </a:r>
          </a:p>
        </p:txBody>
      </p:sp>
      <p:sp>
        <p:nvSpPr>
          <p:cNvPr id="6" name="Slide Number Placeholder 5"/>
          <p:cNvSpPr>
            <a:spLocks noGrp="1"/>
          </p:cNvSpPr>
          <p:nvPr>
            <p:ph type="sldNum" sz="quarter" idx="14"/>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a:defRPr sz="1200">
                <a:solidFill>
                  <a:srgbClr val="CC9933"/>
                </a:solidFill>
                <a:latin typeface="Arial" pitchFamily="34" charset="0"/>
                <a:cs typeface="Arial" pitchFamily="34" charset="0"/>
              </a:defRPr>
            </a:lvl1pPr>
          </a:lstStyle>
          <a:p>
            <a:pPr fontAlgn="base">
              <a:spcBef>
                <a:spcPct val="0"/>
              </a:spcBef>
              <a:spcAft>
                <a:spcPct val="0"/>
              </a:spcAft>
              <a:defRPr/>
            </a:pPr>
            <a:fld id="{C21A978E-095B-4EB4-AE1D-534AAB80B87E}" type="slidenum">
              <a:rPr lang="en-US" smtClean="0"/>
              <a:pPr fontAlgn="base">
                <a:spcBef>
                  <a:spcPct val="0"/>
                </a:spcBef>
                <a:spcAft>
                  <a:spcPct val="0"/>
                </a:spcAft>
                <a:defRPr/>
              </a:pPr>
              <a:t>‹nr.›</a:t>
            </a:fld>
            <a:endParaRPr lang="en-US"/>
          </a:p>
        </p:txBody>
      </p:sp>
      <p:sp>
        <p:nvSpPr>
          <p:cNvPr id="7" name="Footer Placeholder 4"/>
          <p:cNvSpPr>
            <a:spLocks noGrp="1"/>
          </p:cNvSpPr>
          <p:nvPr>
            <p:ph type="ftr" sz="quarter" idx="15"/>
          </p:nvPr>
        </p:nvSpPr>
        <p:spPr>
          <a:xfrm>
            <a:off x="4165600" y="6257926"/>
            <a:ext cx="2751667" cy="365125"/>
          </a:xfrm>
          <a:prstGeom prst="rect">
            <a:avLst/>
          </a:prstGeom>
        </p:spPr>
        <p:txBody>
          <a:bodyPr/>
          <a:lstStyle>
            <a:lvl1pPr algn="r" fontAlgn="auto">
              <a:spcBef>
                <a:spcPts val="0"/>
              </a:spcBef>
              <a:spcAft>
                <a:spcPts val="0"/>
              </a:spcAft>
              <a:defRPr sz="1200" smtClean="0">
                <a:solidFill>
                  <a:srgbClr val="CC9933"/>
                </a:solidFill>
                <a:latin typeface="Arial" pitchFamily="34" charset="0"/>
                <a:ea typeface="+mn-ea"/>
                <a:cs typeface="Arial" pitchFamily="34" charset="0"/>
              </a:defRPr>
            </a:lvl1pPr>
          </a:lstStyle>
          <a:p>
            <a:pPr>
              <a:defRPr/>
            </a:pPr>
            <a:endParaRPr lang="nl-NL"/>
          </a:p>
        </p:txBody>
      </p:sp>
      <p:sp>
        <p:nvSpPr>
          <p:cNvPr id="8" name="Date Placeholder 3"/>
          <p:cNvSpPr>
            <a:spLocks noGrp="1"/>
          </p:cNvSpPr>
          <p:nvPr>
            <p:ph type="dt" sz="half" idx="16"/>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a:defRPr sz="1200">
                <a:solidFill>
                  <a:srgbClr val="CC9933"/>
                </a:solidFill>
                <a:latin typeface="Arial" pitchFamily="34" charset="0"/>
                <a:cs typeface="Arial" pitchFamily="34" charset="0"/>
              </a:defRPr>
            </a:lvl1pPr>
          </a:lstStyle>
          <a:p>
            <a:pPr fontAlgn="base">
              <a:spcBef>
                <a:spcPct val="0"/>
              </a:spcBef>
              <a:spcAft>
                <a:spcPct val="0"/>
              </a:spcAft>
              <a:defRPr/>
            </a:pPr>
            <a:r>
              <a:rPr lang="nl-NL" smtClean="0"/>
              <a:t>AHRP 2015/Freese</a:t>
            </a:r>
            <a:endParaRPr lang="en-US" dirty="0"/>
          </a:p>
        </p:txBody>
      </p:sp>
    </p:spTree>
    <p:extLst>
      <p:ext uri="{BB962C8B-B14F-4D97-AF65-F5344CB8AC3E}">
        <p14:creationId xmlns:p14="http://schemas.microsoft.com/office/powerpoint/2010/main" val="3789060317"/>
      </p:ext>
    </p:extLst>
  </p:cSld>
  <p:clrMapOvr>
    <a:masterClrMapping/>
  </p:clrMapOvr>
  <p:hf sldNum="0" hdr="0" ftr="0"/>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p:cSld name="Hoofdstukslide blauw">
    <p:bg>
      <p:bgPr>
        <a:solidFill>
          <a:schemeClr val="tx2"/>
        </a:solidFill>
        <a:effectLst/>
      </p:bgPr>
    </p:bg>
    <p:spTree>
      <p:nvGrpSpPr>
        <p:cNvPr id="1" name=""/>
        <p:cNvGrpSpPr/>
        <p:nvPr/>
      </p:nvGrpSpPr>
      <p:grpSpPr>
        <a:xfrm>
          <a:off x="0" y="0"/>
          <a:ext cx="0" cy="0"/>
          <a:chOff x="0" y="0"/>
          <a:chExt cx="0" cy="0"/>
        </a:xfrm>
      </p:grpSpPr>
      <p:sp>
        <p:nvSpPr>
          <p:cNvPr id="3" name="Freeform 7"/>
          <p:cNvSpPr>
            <a:spLocks/>
          </p:cNvSpPr>
          <p:nvPr/>
        </p:nvSpPr>
        <p:spPr bwMode="auto">
          <a:xfrm>
            <a:off x="5363634" y="1476375"/>
            <a:ext cx="6860117" cy="1695450"/>
          </a:xfrm>
          <a:custGeom>
            <a:avLst/>
            <a:gdLst>
              <a:gd name="T0" fmla="*/ 2161 w 2161"/>
              <a:gd name="T1" fmla="*/ 712 h 712"/>
              <a:gd name="T2" fmla="*/ 329 w 2161"/>
              <a:gd name="T3" fmla="*/ 712 h 712"/>
              <a:gd name="T4" fmla="*/ 0 w 2161"/>
              <a:gd name="T5" fmla="*/ 392 h 712"/>
              <a:gd name="T6" fmla="*/ 0 w 2161"/>
              <a:gd name="T7" fmla="*/ 0 h 712"/>
              <a:gd name="T8" fmla="*/ 2161 w 2161"/>
              <a:gd name="T9" fmla="*/ 0 h 712"/>
              <a:gd name="T10" fmla="*/ 2161 w 2161"/>
              <a:gd name="T11" fmla="*/ 712 h 7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1" h="712">
                <a:moveTo>
                  <a:pt x="2161" y="712"/>
                </a:moveTo>
                <a:lnTo>
                  <a:pt x="329" y="712"/>
                </a:lnTo>
                <a:lnTo>
                  <a:pt x="0" y="392"/>
                </a:lnTo>
                <a:lnTo>
                  <a:pt x="0" y="0"/>
                </a:lnTo>
                <a:lnTo>
                  <a:pt x="2161" y="0"/>
                </a:lnTo>
                <a:lnTo>
                  <a:pt x="2161" y="712"/>
                </a:lnTo>
                <a:close/>
              </a:path>
            </a:pathLst>
          </a:custGeom>
          <a:solidFill>
            <a:schemeClr val="bg1"/>
          </a:solidFill>
          <a:ln w="12700">
            <a:noFill/>
            <a:prstDash val="solid"/>
            <a:round/>
            <a:headEnd/>
            <a:tailEnd/>
          </a:ln>
        </p:spPr>
        <p:txBody>
          <a:bodyPr/>
          <a:lstStyle/>
          <a:p>
            <a:pPr fontAlgn="base">
              <a:spcBef>
                <a:spcPct val="0"/>
              </a:spcBef>
              <a:spcAft>
                <a:spcPct val="0"/>
              </a:spcAft>
            </a:pPr>
            <a:endParaRPr lang="nl-NL" sz="1800">
              <a:solidFill>
                <a:prstClr val="black"/>
              </a:solidFill>
            </a:endParaRPr>
          </a:p>
        </p:txBody>
      </p:sp>
      <p:sp>
        <p:nvSpPr>
          <p:cNvPr id="4" name="Rectangle 6"/>
          <p:cNvSpPr>
            <a:spLocks noChangeArrowheads="1"/>
          </p:cNvSpPr>
          <p:nvPr/>
        </p:nvSpPr>
        <p:spPr bwMode="auto">
          <a:xfrm>
            <a:off x="-2117" y="5924550"/>
            <a:ext cx="12192001" cy="933450"/>
          </a:xfrm>
          <a:prstGeom prst="rect">
            <a:avLst/>
          </a:prstGeom>
          <a:solidFill>
            <a:srgbClr val="FFFFFF">
              <a:alpha val="94901"/>
            </a:srgbClr>
          </a:solidFill>
          <a:ln w="12700">
            <a:noFill/>
            <a:miter lim="800000"/>
            <a:headEnd/>
            <a:tailEnd/>
          </a:ln>
        </p:spPr>
        <p:txBody>
          <a:bodyPr/>
          <a:lstStyle/>
          <a:p>
            <a:pPr fontAlgn="base">
              <a:spcBef>
                <a:spcPct val="0"/>
              </a:spcBef>
              <a:spcAft>
                <a:spcPct val="0"/>
              </a:spcAft>
            </a:pPr>
            <a:endParaRPr lang="nl-NL" sz="1800">
              <a:solidFill>
                <a:prstClr val="black"/>
              </a:solidFill>
              <a:latin typeface="Calibri" pitchFamily="34" charset="0"/>
              <a:cs typeface="ヒラギノ角ゴ Pro W3"/>
            </a:endParaRPr>
          </a:p>
        </p:txBody>
      </p:sp>
      <p:pic>
        <p:nvPicPr>
          <p:cNvPr id="5" name="Picture 5" descr="02-UTI_Basisvormen_powerpoint_03.png"/>
          <p:cNvPicPr>
            <a:picLocks noChangeAspect="1"/>
          </p:cNvPicPr>
          <p:nvPr/>
        </p:nvPicPr>
        <p:blipFill>
          <a:blip r:embed="rId2" cstate="email"/>
          <a:srcRect/>
          <a:stretch>
            <a:fillRect/>
          </a:stretch>
        </p:blipFill>
        <p:spPr bwMode="auto">
          <a:xfrm>
            <a:off x="635000" y="6061075"/>
            <a:ext cx="3386667" cy="711200"/>
          </a:xfrm>
          <a:prstGeom prst="rect">
            <a:avLst/>
          </a:prstGeom>
          <a:noFill/>
          <a:ln w="9525">
            <a:noFill/>
            <a:miter lim="800000"/>
            <a:headEnd/>
            <a:tailEnd/>
          </a:ln>
        </p:spPr>
      </p:pic>
      <p:sp>
        <p:nvSpPr>
          <p:cNvPr id="20" name="Text Placeholder 18"/>
          <p:cNvSpPr>
            <a:spLocks noGrp="1"/>
          </p:cNvSpPr>
          <p:nvPr>
            <p:ph type="body" sz="quarter" idx="13"/>
          </p:nvPr>
        </p:nvSpPr>
        <p:spPr>
          <a:xfrm>
            <a:off x="6296803" y="1963618"/>
            <a:ext cx="5848351" cy="1208134"/>
          </a:xfrm>
        </p:spPr>
        <p:txBody>
          <a:bodyPr>
            <a:normAutofit/>
          </a:bodyPr>
          <a:lstStyle>
            <a:lvl1pPr>
              <a:buFontTx/>
              <a:buNone/>
              <a:defRPr sz="3200">
                <a:solidFill>
                  <a:srgbClr val="003366"/>
                </a:solidFill>
                <a:latin typeface="Arial" pitchFamily="34" charset="0"/>
                <a:cs typeface="Arial" pitchFamily="34" charset="0"/>
              </a:defRPr>
            </a:lvl1pPr>
          </a:lstStyle>
          <a:p>
            <a:pPr lvl="0"/>
            <a:r>
              <a:rPr lang="en-US" smtClean="0"/>
              <a:t>Click to edit Master text styles</a:t>
            </a:r>
          </a:p>
        </p:txBody>
      </p:sp>
      <p:sp>
        <p:nvSpPr>
          <p:cNvPr id="6" name="Slide Number Placeholder 5"/>
          <p:cNvSpPr>
            <a:spLocks noGrp="1"/>
          </p:cNvSpPr>
          <p:nvPr>
            <p:ph type="sldNum" sz="quarter" idx="14"/>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a:defRPr sz="1200">
                <a:solidFill>
                  <a:srgbClr val="CC9933"/>
                </a:solidFill>
                <a:latin typeface="Arial" pitchFamily="34" charset="0"/>
                <a:cs typeface="Arial" pitchFamily="34" charset="0"/>
              </a:defRPr>
            </a:lvl1pPr>
          </a:lstStyle>
          <a:p>
            <a:pPr fontAlgn="base">
              <a:spcBef>
                <a:spcPct val="0"/>
              </a:spcBef>
              <a:spcAft>
                <a:spcPct val="0"/>
              </a:spcAft>
              <a:defRPr/>
            </a:pPr>
            <a:fld id="{C21A978E-095B-4EB4-AE1D-534AAB80B87E}" type="slidenum">
              <a:rPr lang="en-US" smtClean="0"/>
              <a:pPr fontAlgn="base">
                <a:spcBef>
                  <a:spcPct val="0"/>
                </a:spcBef>
                <a:spcAft>
                  <a:spcPct val="0"/>
                </a:spcAft>
                <a:defRPr/>
              </a:pPr>
              <a:t>‹nr.›</a:t>
            </a:fld>
            <a:endParaRPr lang="en-US"/>
          </a:p>
        </p:txBody>
      </p:sp>
      <p:sp>
        <p:nvSpPr>
          <p:cNvPr id="7" name="Footer Placeholder 4"/>
          <p:cNvSpPr>
            <a:spLocks noGrp="1"/>
          </p:cNvSpPr>
          <p:nvPr>
            <p:ph type="ftr" sz="quarter" idx="15"/>
          </p:nvPr>
        </p:nvSpPr>
        <p:spPr>
          <a:xfrm>
            <a:off x="4165600" y="6257926"/>
            <a:ext cx="2751667" cy="365125"/>
          </a:xfrm>
          <a:prstGeom prst="rect">
            <a:avLst/>
          </a:prstGeom>
        </p:spPr>
        <p:txBody>
          <a:bodyPr/>
          <a:lstStyle>
            <a:lvl1pPr algn="r" fontAlgn="auto">
              <a:spcBef>
                <a:spcPts val="0"/>
              </a:spcBef>
              <a:spcAft>
                <a:spcPts val="0"/>
              </a:spcAft>
              <a:defRPr sz="1200" smtClean="0">
                <a:solidFill>
                  <a:srgbClr val="CC9933"/>
                </a:solidFill>
                <a:latin typeface="Arial" pitchFamily="34" charset="0"/>
                <a:ea typeface="+mn-ea"/>
                <a:cs typeface="Arial" pitchFamily="34" charset="0"/>
              </a:defRPr>
            </a:lvl1pPr>
          </a:lstStyle>
          <a:p>
            <a:pPr>
              <a:defRPr/>
            </a:pPr>
            <a:endParaRPr lang="nl-NL"/>
          </a:p>
        </p:txBody>
      </p:sp>
      <p:sp>
        <p:nvSpPr>
          <p:cNvPr id="8" name="Date Placeholder 3"/>
          <p:cNvSpPr>
            <a:spLocks noGrp="1"/>
          </p:cNvSpPr>
          <p:nvPr>
            <p:ph type="dt" sz="half" idx="16"/>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a:defRPr sz="1200">
                <a:solidFill>
                  <a:srgbClr val="CC9933"/>
                </a:solidFill>
                <a:latin typeface="Arial" pitchFamily="34" charset="0"/>
                <a:cs typeface="Arial" pitchFamily="34" charset="0"/>
              </a:defRPr>
            </a:lvl1pPr>
          </a:lstStyle>
          <a:p>
            <a:pPr fontAlgn="base">
              <a:spcBef>
                <a:spcPct val="0"/>
              </a:spcBef>
              <a:spcAft>
                <a:spcPct val="0"/>
              </a:spcAft>
              <a:defRPr/>
            </a:pPr>
            <a:r>
              <a:rPr lang="nl-NL" smtClean="0"/>
              <a:t>AHRP 2015/Freese</a:t>
            </a:r>
            <a:endParaRPr lang="en-US" dirty="0"/>
          </a:p>
        </p:txBody>
      </p:sp>
    </p:spTree>
    <p:extLst>
      <p:ext uri="{BB962C8B-B14F-4D97-AF65-F5344CB8AC3E}">
        <p14:creationId xmlns:p14="http://schemas.microsoft.com/office/powerpoint/2010/main" val="533671516"/>
      </p:ext>
    </p:extLst>
  </p:cSld>
  <p:clrMapOvr>
    <a:masterClrMapping/>
  </p:clrMapOvr>
  <p:hf sldNum="0" hdr="0" ftr="0"/>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p:cSld name="Hoofdstukslide grijs">
    <p:bg>
      <p:bgPr>
        <a:solidFill>
          <a:schemeClr val="accent3"/>
        </a:solidFill>
        <a:effectLst/>
      </p:bgPr>
    </p:bg>
    <p:spTree>
      <p:nvGrpSpPr>
        <p:cNvPr id="1" name=""/>
        <p:cNvGrpSpPr/>
        <p:nvPr/>
      </p:nvGrpSpPr>
      <p:grpSpPr>
        <a:xfrm>
          <a:off x="0" y="0"/>
          <a:ext cx="0" cy="0"/>
          <a:chOff x="0" y="0"/>
          <a:chExt cx="0" cy="0"/>
        </a:xfrm>
      </p:grpSpPr>
      <p:sp>
        <p:nvSpPr>
          <p:cNvPr id="3" name="Freeform 7"/>
          <p:cNvSpPr>
            <a:spLocks/>
          </p:cNvSpPr>
          <p:nvPr/>
        </p:nvSpPr>
        <p:spPr bwMode="auto">
          <a:xfrm>
            <a:off x="5363634" y="1476375"/>
            <a:ext cx="6860117" cy="1695450"/>
          </a:xfrm>
          <a:custGeom>
            <a:avLst/>
            <a:gdLst>
              <a:gd name="T0" fmla="*/ 2161 w 2161"/>
              <a:gd name="T1" fmla="*/ 712 h 712"/>
              <a:gd name="T2" fmla="*/ 329 w 2161"/>
              <a:gd name="T3" fmla="*/ 712 h 712"/>
              <a:gd name="T4" fmla="*/ 0 w 2161"/>
              <a:gd name="T5" fmla="*/ 392 h 712"/>
              <a:gd name="T6" fmla="*/ 0 w 2161"/>
              <a:gd name="T7" fmla="*/ 0 h 712"/>
              <a:gd name="T8" fmla="*/ 2161 w 2161"/>
              <a:gd name="T9" fmla="*/ 0 h 712"/>
              <a:gd name="T10" fmla="*/ 2161 w 2161"/>
              <a:gd name="T11" fmla="*/ 712 h 7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1" h="712">
                <a:moveTo>
                  <a:pt x="2161" y="712"/>
                </a:moveTo>
                <a:lnTo>
                  <a:pt x="329" y="712"/>
                </a:lnTo>
                <a:lnTo>
                  <a:pt x="0" y="392"/>
                </a:lnTo>
                <a:lnTo>
                  <a:pt x="0" y="0"/>
                </a:lnTo>
                <a:lnTo>
                  <a:pt x="2161" y="0"/>
                </a:lnTo>
                <a:lnTo>
                  <a:pt x="2161" y="712"/>
                </a:lnTo>
                <a:close/>
              </a:path>
            </a:pathLst>
          </a:custGeom>
          <a:solidFill>
            <a:schemeClr val="bg1"/>
          </a:solidFill>
          <a:ln w="12700">
            <a:noFill/>
            <a:prstDash val="solid"/>
            <a:round/>
            <a:headEnd/>
            <a:tailEnd/>
          </a:ln>
        </p:spPr>
        <p:txBody>
          <a:bodyPr/>
          <a:lstStyle/>
          <a:p>
            <a:pPr fontAlgn="base">
              <a:spcBef>
                <a:spcPct val="0"/>
              </a:spcBef>
              <a:spcAft>
                <a:spcPct val="0"/>
              </a:spcAft>
            </a:pPr>
            <a:endParaRPr lang="nl-NL" sz="1800">
              <a:solidFill>
                <a:prstClr val="black"/>
              </a:solidFill>
            </a:endParaRPr>
          </a:p>
        </p:txBody>
      </p:sp>
      <p:sp>
        <p:nvSpPr>
          <p:cNvPr id="4" name="Rectangle 6"/>
          <p:cNvSpPr>
            <a:spLocks noChangeArrowheads="1"/>
          </p:cNvSpPr>
          <p:nvPr/>
        </p:nvSpPr>
        <p:spPr bwMode="auto">
          <a:xfrm>
            <a:off x="-2117" y="5924550"/>
            <a:ext cx="12192001" cy="933450"/>
          </a:xfrm>
          <a:prstGeom prst="rect">
            <a:avLst/>
          </a:prstGeom>
          <a:solidFill>
            <a:srgbClr val="FFFFFF">
              <a:alpha val="94901"/>
            </a:srgbClr>
          </a:solidFill>
          <a:ln w="12700">
            <a:noFill/>
            <a:miter lim="800000"/>
            <a:headEnd/>
            <a:tailEnd/>
          </a:ln>
        </p:spPr>
        <p:txBody>
          <a:bodyPr/>
          <a:lstStyle/>
          <a:p>
            <a:pPr fontAlgn="base">
              <a:spcBef>
                <a:spcPct val="0"/>
              </a:spcBef>
              <a:spcAft>
                <a:spcPct val="0"/>
              </a:spcAft>
            </a:pPr>
            <a:endParaRPr lang="nl-NL" sz="1800">
              <a:solidFill>
                <a:prstClr val="black"/>
              </a:solidFill>
              <a:cs typeface="Arial" pitchFamily="34" charset="0"/>
            </a:endParaRPr>
          </a:p>
        </p:txBody>
      </p:sp>
      <p:pic>
        <p:nvPicPr>
          <p:cNvPr id="5" name="Picture 5" descr="02-UTI_Basisvormen_powerpoint_03.png"/>
          <p:cNvPicPr>
            <a:picLocks noChangeAspect="1"/>
          </p:cNvPicPr>
          <p:nvPr/>
        </p:nvPicPr>
        <p:blipFill>
          <a:blip r:embed="rId2" cstate="email"/>
          <a:srcRect/>
          <a:stretch>
            <a:fillRect/>
          </a:stretch>
        </p:blipFill>
        <p:spPr bwMode="auto">
          <a:xfrm>
            <a:off x="635000" y="6061075"/>
            <a:ext cx="3386667" cy="711200"/>
          </a:xfrm>
          <a:prstGeom prst="rect">
            <a:avLst/>
          </a:prstGeom>
          <a:noFill/>
          <a:ln w="9525">
            <a:noFill/>
            <a:miter lim="800000"/>
            <a:headEnd/>
            <a:tailEnd/>
          </a:ln>
        </p:spPr>
      </p:pic>
      <p:sp>
        <p:nvSpPr>
          <p:cNvPr id="20" name="Text Placeholder 18"/>
          <p:cNvSpPr>
            <a:spLocks noGrp="1"/>
          </p:cNvSpPr>
          <p:nvPr>
            <p:ph type="body" sz="quarter" idx="13"/>
          </p:nvPr>
        </p:nvSpPr>
        <p:spPr>
          <a:xfrm>
            <a:off x="6296803" y="1963618"/>
            <a:ext cx="5848351" cy="1208134"/>
          </a:xfrm>
        </p:spPr>
        <p:txBody>
          <a:bodyPr>
            <a:normAutofit/>
          </a:bodyPr>
          <a:lstStyle>
            <a:lvl1pPr>
              <a:buFontTx/>
              <a:buNone/>
              <a:defRPr sz="3200">
                <a:solidFill>
                  <a:srgbClr val="003366"/>
                </a:solidFill>
                <a:latin typeface="Arial" pitchFamily="34" charset="0"/>
                <a:cs typeface="Arial" pitchFamily="34" charset="0"/>
              </a:defRPr>
            </a:lvl1pPr>
          </a:lstStyle>
          <a:p>
            <a:pPr lvl="0"/>
            <a:r>
              <a:rPr lang="en-US" smtClean="0"/>
              <a:t>Click to edit Master text styles</a:t>
            </a:r>
          </a:p>
        </p:txBody>
      </p:sp>
      <p:sp>
        <p:nvSpPr>
          <p:cNvPr id="6" name="Slide Number Placeholder 5"/>
          <p:cNvSpPr>
            <a:spLocks noGrp="1"/>
          </p:cNvSpPr>
          <p:nvPr>
            <p:ph type="sldNum" sz="quarter" idx="14"/>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a:defRPr sz="1200">
                <a:solidFill>
                  <a:srgbClr val="CC9933"/>
                </a:solidFill>
                <a:latin typeface="Arial" pitchFamily="34" charset="0"/>
                <a:cs typeface="Arial" pitchFamily="34" charset="0"/>
              </a:defRPr>
            </a:lvl1pPr>
          </a:lstStyle>
          <a:p>
            <a:pPr fontAlgn="base">
              <a:spcBef>
                <a:spcPct val="0"/>
              </a:spcBef>
              <a:spcAft>
                <a:spcPct val="0"/>
              </a:spcAft>
              <a:defRPr/>
            </a:pPr>
            <a:fld id="{C21A978E-095B-4EB4-AE1D-534AAB80B87E}" type="slidenum">
              <a:rPr lang="en-US" smtClean="0"/>
              <a:pPr fontAlgn="base">
                <a:spcBef>
                  <a:spcPct val="0"/>
                </a:spcBef>
                <a:spcAft>
                  <a:spcPct val="0"/>
                </a:spcAft>
                <a:defRPr/>
              </a:pPr>
              <a:t>‹nr.›</a:t>
            </a:fld>
            <a:endParaRPr lang="en-US"/>
          </a:p>
        </p:txBody>
      </p:sp>
      <p:sp>
        <p:nvSpPr>
          <p:cNvPr id="7" name="Footer Placeholder 4"/>
          <p:cNvSpPr>
            <a:spLocks noGrp="1"/>
          </p:cNvSpPr>
          <p:nvPr>
            <p:ph type="ftr" sz="quarter" idx="15"/>
          </p:nvPr>
        </p:nvSpPr>
        <p:spPr>
          <a:xfrm>
            <a:off x="4165600" y="6257926"/>
            <a:ext cx="2751667" cy="365125"/>
          </a:xfrm>
          <a:prstGeom prst="rect">
            <a:avLst/>
          </a:prstGeom>
        </p:spPr>
        <p:txBody>
          <a:bodyPr/>
          <a:lstStyle>
            <a:lvl1pPr algn="r" fontAlgn="auto">
              <a:spcBef>
                <a:spcPts val="0"/>
              </a:spcBef>
              <a:spcAft>
                <a:spcPts val="0"/>
              </a:spcAft>
              <a:defRPr sz="1200" smtClean="0">
                <a:solidFill>
                  <a:srgbClr val="CC9933"/>
                </a:solidFill>
                <a:latin typeface="Arial" pitchFamily="34" charset="0"/>
                <a:ea typeface="+mn-ea"/>
                <a:cs typeface="Arial" pitchFamily="34" charset="0"/>
              </a:defRPr>
            </a:lvl1pPr>
          </a:lstStyle>
          <a:p>
            <a:pPr>
              <a:defRPr/>
            </a:pPr>
            <a:endParaRPr lang="nl-NL"/>
          </a:p>
        </p:txBody>
      </p:sp>
      <p:sp>
        <p:nvSpPr>
          <p:cNvPr id="8" name="Date Placeholder 3"/>
          <p:cNvSpPr>
            <a:spLocks noGrp="1"/>
          </p:cNvSpPr>
          <p:nvPr>
            <p:ph type="dt" sz="half" idx="16"/>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a:defRPr sz="1200">
                <a:solidFill>
                  <a:srgbClr val="CC9933"/>
                </a:solidFill>
                <a:latin typeface="Arial" pitchFamily="34" charset="0"/>
                <a:cs typeface="Arial" pitchFamily="34" charset="0"/>
              </a:defRPr>
            </a:lvl1pPr>
          </a:lstStyle>
          <a:p>
            <a:pPr fontAlgn="base">
              <a:spcBef>
                <a:spcPct val="0"/>
              </a:spcBef>
              <a:spcAft>
                <a:spcPct val="0"/>
              </a:spcAft>
              <a:defRPr/>
            </a:pPr>
            <a:r>
              <a:rPr lang="nl-NL" smtClean="0"/>
              <a:t>AHRP 2015/Freese</a:t>
            </a:r>
            <a:endParaRPr lang="en-US" dirty="0"/>
          </a:p>
        </p:txBody>
      </p:sp>
    </p:spTree>
    <p:extLst>
      <p:ext uri="{BB962C8B-B14F-4D97-AF65-F5344CB8AC3E}">
        <p14:creationId xmlns:p14="http://schemas.microsoft.com/office/powerpoint/2010/main" val="3911820268"/>
      </p:ext>
    </p:extLst>
  </p:cSld>
  <p:clrMapOvr>
    <a:masterClrMapping/>
  </p:clrMapOvr>
  <p:hf sldNum="0" hdr="0" ftr="0"/>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grpSp>
        <p:nvGrpSpPr>
          <p:cNvPr id="4" name="Group 2"/>
          <p:cNvGrpSpPr>
            <a:grpSpLocks/>
          </p:cNvGrpSpPr>
          <p:nvPr/>
        </p:nvGrpSpPr>
        <p:grpSpPr bwMode="auto">
          <a:xfrm>
            <a:off x="948267" y="211139"/>
            <a:ext cx="10295467" cy="841375"/>
            <a:chOff x="485" y="142"/>
            <a:chExt cx="5270" cy="530"/>
          </a:xfrm>
        </p:grpSpPr>
        <p:sp>
          <p:nvSpPr>
            <p:cNvPr id="5" name="Line 3"/>
            <p:cNvSpPr>
              <a:spLocks noChangeShapeType="1"/>
            </p:cNvSpPr>
            <p:nvPr/>
          </p:nvSpPr>
          <p:spPr bwMode="black">
            <a:xfrm>
              <a:off x="485" y="672"/>
              <a:ext cx="5270" cy="0"/>
            </a:xfrm>
            <a:prstGeom prst="line">
              <a:avLst/>
            </a:prstGeom>
            <a:noFill/>
            <a:ln w="12700">
              <a:solidFill>
                <a:schemeClr val="tx1"/>
              </a:solidFill>
              <a:round/>
              <a:headEnd/>
              <a:tailEnd/>
            </a:ln>
            <a:effectLst/>
          </p:spPr>
          <p:txBody>
            <a:bodyPr/>
            <a:lstStyle/>
            <a:p>
              <a:pPr fontAlgn="base">
                <a:spcBef>
                  <a:spcPct val="0"/>
                </a:spcBef>
                <a:spcAft>
                  <a:spcPct val="0"/>
                </a:spcAft>
                <a:defRPr/>
              </a:pPr>
              <a:endParaRPr lang="nl-NL" sz="2400">
                <a:solidFill>
                  <a:srgbClr val="000000"/>
                </a:solidFill>
                <a:latin typeface="Times New Roman" pitchFamily="18" charset="0"/>
              </a:endParaRPr>
            </a:p>
          </p:txBody>
        </p:sp>
        <p:pic>
          <p:nvPicPr>
            <p:cNvPr id="6" name="Picture 4" descr="1#UvT_PMS"/>
            <p:cNvPicPr>
              <a:picLocks noChangeAspect="1" noChangeArrowheads="1"/>
            </p:cNvPicPr>
            <p:nvPr userDrawn="1"/>
          </p:nvPicPr>
          <p:blipFill>
            <a:blip r:embed="rId2" cstate="print"/>
            <a:srcRect/>
            <a:stretch>
              <a:fillRect/>
            </a:stretch>
          </p:blipFill>
          <p:spPr bwMode="gray">
            <a:xfrm>
              <a:off x="2216" y="142"/>
              <a:ext cx="1816" cy="417"/>
            </a:xfrm>
            <a:prstGeom prst="rect">
              <a:avLst/>
            </a:prstGeom>
            <a:noFill/>
            <a:ln w="9525">
              <a:noFill/>
              <a:miter lim="800000"/>
              <a:headEnd/>
              <a:tailEnd/>
            </a:ln>
          </p:spPr>
        </p:pic>
      </p:grpSp>
      <p:sp>
        <p:nvSpPr>
          <p:cNvPr id="5125" name="Rectangle 5"/>
          <p:cNvSpPr>
            <a:spLocks noGrp="1" noChangeArrowheads="1"/>
          </p:cNvSpPr>
          <p:nvPr>
            <p:ph type="ctrTitle"/>
          </p:nvPr>
        </p:nvSpPr>
        <p:spPr>
          <a:xfrm>
            <a:off x="948267" y="1674813"/>
            <a:ext cx="10295467" cy="1160462"/>
          </a:xfrm>
        </p:spPr>
        <p:txBody>
          <a:bodyPr/>
          <a:lstStyle>
            <a:lvl1pPr>
              <a:defRPr/>
            </a:lvl1pPr>
          </a:lstStyle>
          <a:p>
            <a:r>
              <a:rPr lang="en-GB"/>
              <a:t>Click to edit Master title style</a:t>
            </a:r>
          </a:p>
        </p:txBody>
      </p:sp>
      <p:sp>
        <p:nvSpPr>
          <p:cNvPr id="5126" name="Rectangle 6"/>
          <p:cNvSpPr>
            <a:spLocks noGrp="1" noChangeArrowheads="1"/>
          </p:cNvSpPr>
          <p:nvPr>
            <p:ph type="subTitle" idx="1"/>
          </p:nvPr>
        </p:nvSpPr>
        <p:spPr>
          <a:xfrm>
            <a:off x="1896533" y="3113088"/>
            <a:ext cx="8534400" cy="2532062"/>
          </a:xfrm>
        </p:spPr>
        <p:txBody>
          <a:bodyPr/>
          <a:lstStyle>
            <a:lvl1pPr marL="0" indent="0" algn="ctr">
              <a:buFontTx/>
              <a:buNone/>
              <a:defRPr/>
            </a:lvl1pPr>
          </a:lstStyle>
          <a:p>
            <a:r>
              <a:rPr lang="en-GB"/>
              <a:t>Click to edit Master subtitle style</a:t>
            </a:r>
          </a:p>
        </p:txBody>
      </p:sp>
      <p:sp>
        <p:nvSpPr>
          <p:cNvPr id="7" name="Rectangle 7"/>
          <p:cNvSpPr>
            <a:spLocks noGrp="1" noChangeArrowheads="1"/>
          </p:cNvSpPr>
          <p:nvPr>
            <p:ph type="dt" sz="half" idx="10"/>
          </p:nvPr>
        </p:nvSpPr>
        <p:spPr>
          <a:xfrm>
            <a:off x="948267" y="6276975"/>
            <a:ext cx="2573867" cy="476250"/>
          </a:xfrm>
        </p:spPr>
        <p:txBody>
          <a:bodyPr/>
          <a:lstStyle>
            <a:lvl1pPr>
              <a:defRPr smtClean="0"/>
            </a:lvl1pPr>
          </a:lstStyle>
          <a:p>
            <a:pPr>
              <a:defRPr/>
            </a:pPr>
            <a:endParaRPr lang="en-GB">
              <a:solidFill>
                <a:srgbClr val="000000"/>
              </a:solidFill>
            </a:endParaRPr>
          </a:p>
        </p:txBody>
      </p:sp>
      <p:sp>
        <p:nvSpPr>
          <p:cNvPr id="8" name="Rectangle 8"/>
          <p:cNvSpPr>
            <a:spLocks noGrp="1" noChangeArrowheads="1"/>
          </p:cNvSpPr>
          <p:nvPr>
            <p:ph type="sldNum" sz="quarter" idx="11"/>
          </p:nvPr>
        </p:nvSpPr>
        <p:spPr>
          <a:xfrm>
            <a:off x="8805333" y="6276975"/>
            <a:ext cx="2438400" cy="476250"/>
          </a:xfrm>
        </p:spPr>
        <p:txBody>
          <a:bodyPr/>
          <a:lstStyle>
            <a:lvl1pPr>
              <a:defRPr smtClean="0"/>
            </a:lvl1pPr>
          </a:lstStyle>
          <a:p>
            <a:pPr>
              <a:defRPr/>
            </a:pPr>
            <a:fld id="{1F66E8F7-CAAE-42C8-B76A-F307BCA9BF5F}" type="slidenum">
              <a:rPr lang="en-GB">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3288201422"/>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p:cSld name="Hoofdstukslide lichtblauw">
    <p:bg>
      <p:bgPr>
        <a:solidFill>
          <a:schemeClr val="accent4"/>
        </a:solidFill>
        <a:effectLst/>
      </p:bgPr>
    </p:bg>
    <p:spTree>
      <p:nvGrpSpPr>
        <p:cNvPr id="1" name=""/>
        <p:cNvGrpSpPr/>
        <p:nvPr/>
      </p:nvGrpSpPr>
      <p:grpSpPr>
        <a:xfrm>
          <a:off x="0" y="0"/>
          <a:ext cx="0" cy="0"/>
          <a:chOff x="0" y="0"/>
          <a:chExt cx="0" cy="0"/>
        </a:xfrm>
      </p:grpSpPr>
      <p:sp>
        <p:nvSpPr>
          <p:cNvPr id="3" name="Freeform 7"/>
          <p:cNvSpPr>
            <a:spLocks/>
          </p:cNvSpPr>
          <p:nvPr/>
        </p:nvSpPr>
        <p:spPr bwMode="auto">
          <a:xfrm>
            <a:off x="5363634" y="1476375"/>
            <a:ext cx="6860117" cy="1695450"/>
          </a:xfrm>
          <a:custGeom>
            <a:avLst/>
            <a:gdLst>
              <a:gd name="T0" fmla="*/ 2161 w 2161"/>
              <a:gd name="T1" fmla="*/ 712 h 712"/>
              <a:gd name="T2" fmla="*/ 329 w 2161"/>
              <a:gd name="T3" fmla="*/ 712 h 712"/>
              <a:gd name="T4" fmla="*/ 0 w 2161"/>
              <a:gd name="T5" fmla="*/ 392 h 712"/>
              <a:gd name="T6" fmla="*/ 0 w 2161"/>
              <a:gd name="T7" fmla="*/ 0 h 712"/>
              <a:gd name="T8" fmla="*/ 2161 w 2161"/>
              <a:gd name="T9" fmla="*/ 0 h 712"/>
              <a:gd name="T10" fmla="*/ 2161 w 2161"/>
              <a:gd name="T11" fmla="*/ 712 h 7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1" h="712">
                <a:moveTo>
                  <a:pt x="2161" y="712"/>
                </a:moveTo>
                <a:lnTo>
                  <a:pt x="329" y="712"/>
                </a:lnTo>
                <a:lnTo>
                  <a:pt x="0" y="392"/>
                </a:lnTo>
                <a:lnTo>
                  <a:pt x="0" y="0"/>
                </a:lnTo>
                <a:lnTo>
                  <a:pt x="2161" y="0"/>
                </a:lnTo>
                <a:lnTo>
                  <a:pt x="2161" y="712"/>
                </a:lnTo>
                <a:close/>
              </a:path>
            </a:pathLst>
          </a:custGeom>
          <a:solidFill>
            <a:schemeClr val="bg1"/>
          </a:solidFill>
          <a:ln w="12700">
            <a:noFill/>
            <a:prstDash val="solid"/>
            <a:round/>
            <a:headEnd/>
            <a:tailEnd/>
          </a:ln>
        </p:spPr>
        <p:txBody>
          <a:bodyPr/>
          <a:lstStyle/>
          <a:p>
            <a:pPr fontAlgn="base">
              <a:spcBef>
                <a:spcPct val="0"/>
              </a:spcBef>
              <a:spcAft>
                <a:spcPct val="0"/>
              </a:spcAft>
            </a:pPr>
            <a:endParaRPr lang="nl-NL" sz="1800">
              <a:solidFill>
                <a:prstClr val="black"/>
              </a:solidFill>
            </a:endParaRPr>
          </a:p>
        </p:txBody>
      </p:sp>
      <p:sp>
        <p:nvSpPr>
          <p:cNvPr id="4" name="Rectangle 6"/>
          <p:cNvSpPr>
            <a:spLocks noChangeArrowheads="1"/>
          </p:cNvSpPr>
          <p:nvPr/>
        </p:nvSpPr>
        <p:spPr bwMode="auto">
          <a:xfrm>
            <a:off x="-2117" y="5924550"/>
            <a:ext cx="12192001" cy="933450"/>
          </a:xfrm>
          <a:prstGeom prst="rect">
            <a:avLst/>
          </a:prstGeom>
          <a:solidFill>
            <a:srgbClr val="FFFFFF">
              <a:alpha val="94901"/>
            </a:srgbClr>
          </a:solidFill>
          <a:ln w="12700">
            <a:noFill/>
            <a:miter lim="800000"/>
            <a:headEnd/>
            <a:tailEnd/>
          </a:ln>
        </p:spPr>
        <p:txBody>
          <a:bodyPr/>
          <a:lstStyle/>
          <a:p>
            <a:pPr fontAlgn="base">
              <a:spcBef>
                <a:spcPct val="0"/>
              </a:spcBef>
              <a:spcAft>
                <a:spcPct val="0"/>
              </a:spcAft>
            </a:pPr>
            <a:endParaRPr lang="nl-NL" sz="1800">
              <a:solidFill>
                <a:prstClr val="black"/>
              </a:solidFill>
              <a:latin typeface="Calibri" pitchFamily="34" charset="0"/>
              <a:cs typeface="ヒラギノ角ゴ Pro W3"/>
            </a:endParaRPr>
          </a:p>
        </p:txBody>
      </p:sp>
      <p:pic>
        <p:nvPicPr>
          <p:cNvPr id="5" name="Picture 5" descr="02-UTI_Basisvormen_powerpoint_03.png"/>
          <p:cNvPicPr>
            <a:picLocks noChangeAspect="1"/>
          </p:cNvPicPr>
          <p:nvPr/>
        </p:nvPicPr>
        <p:blipFill>
          <a:blip r:embed="rId2" cstate="email"/>
          <a:srcRect/>
          <a:stretch>
            <a:fillRect/>
          </a:stretch>
        </p:blipFill>
        <p:spPr bwMode="auto">
          <a:xfrm>
            <a:off x="635000" y="6061075"/>
            <a:ext cx="3386667" cy="711200"/>
          </a:xfrm>
          <a:prstGeom prst="rect">
            <a:avLst/>
          </a:prstGeom>
          <a:noFill/>
          <a:ln w="9525">
            <a:noFill/>
            <a:miter lim="800000"/>
            <a:headEnd/>
            <a:tailEnd/>
          </a:ln>
        </p:spPr>
      </p:pic>
      <p:sp>
        <p:nvSpPr>
          <p:cNvPr id="20" name="Text Placeholder 18"/>
          <p:cNvSpPr>
            <a:spLocks noGrp="1"/>
          </p:cNvSpPr>
          <p:nvPr>
            <p:ph type="body" sz="quarter" idx="13"/>
          </p:nvPr>
        </p:nvSpPr>
        <p:spPr>
          <a:xfrm>
            <a:off x="6296803" y="1963618"/>
            <a:ext cx="5848351" cy="1208134"/>
          </a:xfrm>
        </p:spPr>
        <p:txBody>
          <a:bodyPr>
            <a:normAutofit/>
          </a:bodyPr>
          <a:lstStyle>
            <a:lvl1pPr>
              <a:buFontTx/>
              <a:buNone/>
              <a:defRPr sz="3200">
                <a:solidFill>
                  <a:srgbClr val="003366"/>
                </a:solidFill>
                <a:latin typeface="Arial" pitchFamily="34" charset="0"/>
                <a:cs typeface="Arial" pitchFamily="34" charset="0"/>
              </a:defRPr>
            </a:lvl1pPr>
          </a:lstStyle>
          <a:p>
            <a:pPr lvl="0"/>
            <a:r>
              <a:rPr lang="en-US" smtClean="0"/>
              <a:t>Click to edit Master text styles</a:t>
            </a:r>
          </a:p>
        </p:txBody>
      </p:sp>
      <p:sp>
        <p:nvSpPr>
          <p:cNvPr id="6" name="Slide Number Placeholder 5"/>
          <p:cNvSpPr>
            <a:spLocks noGrp="1"/>
          </p:cNvSpPr>
          <p:nvPr>
            <p:ph type="sldNum" sz="quarter" idx="14"/>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a:defRPr sz="1200">
                <a:solidFill>
                  <a:srgbClr val="CC9933"/>
                </a:solidFill>
                <a:latin typeface="Arial" pitchFamily="34" charset="0"/>
                <a:cs typeface="Arial" pitchFamily="34" charset="0"/>
              </a:defRPr>
            </a:lvl1pPr>
          </a:lstStyle>
          <a:p>
            <a:pPr fontAlgn="base">
              <a:spcBef>
                <a:spcPct val="0"/>
              </a:spcBef>
              <a:spcAft>
                <a:spcPct val="0"/>
              </a:spcAft>
              <a:defRPr/>
            </a:pPr>
            <a:fld id="{C21A978E-095B-4EB4-AE1D-534AAB80B87E}" type="slidenum">
              <a:rPr lang="en-US" smtClean="0"/>
              <a:pPr fontAlgn="base">
                <a:spcBef>
                  <a:spcPct val="0"/>
                </a:spcBef>
                <a:spcAft>
                  <a:spcPct val="0"/>
                </a:spcAft>
                <a:defRPr/>
              </a:pPr>
              <a:t>‹nr.›</a:t>
            </a:fld>
            <a:endParaRPr lang="en-US"/>
          </a:p>
        </p:txBody>
      </p:sp>
      <p:sp>
        <p:nvSpPr>
          <p:cNvPr id="7" name="Footer Placeholder 4"/>
          <p:cNvSpPr>
            <a:spLocks noGrp="1"/>
          </p:cNvSpPr>
          <p:nvPr>
            <p:ph type="ftr" sz="quarter" idx="15"/>
          </p:nvPr>
        </p:nvSpPr>
        <p:spPr>
          <a:xfrm>
            <a:off x="4165600" y="6257926"/>
            <a:ext cx="2751667" cy="365125"/>
          </a:xfrm>
          <a:prstGeom prst="rect">
            <a:avLst/>
          </a:prstGeom>
        </p:spPr>
        <p:txBody>
          <a:bodyPr/>
          <a:lstStyle>
            <a:lvl1pPr algn="r" fontAlgn="auto">
              <a:spcBef>
                <a:spcPts val="0"/>
              </a:spcBef>
              <a:spcAft>
                <a:spcPts val="0"/>
              </a:spcAft>
              <a:defRPr sz="1200" smtClean="0">
                <a:solidFill>
                  <a:srgbClr val="CC9933"/>
                </a:solidFill>
                <a:latin typeface="Arial" pitchFamily="34" charset="0"/>
                <a:ea typeface="+mn-ea"/>
                <a:cs typeface="Arial" pitchFamily="34" charset="0"/>
              </a:defRPr>
            </a:lvl1pPr>
          </a:lstStyle>
          <a:p>
            <a:pPr>
              <a:defRPr/>
            </a:pPr>
            <a:endParaRPr lang="nl-NL"/>
          </a:p>
        </p:txBody>
      </p:sp>
      <p:sp>
        <p:nvSpPr>
          <p:cNvPr id="8" name="Date Placeholder 3"/>
          <p:cNvSpPr>
            <a:spLocks noGrp="1"/>
          </p:cNvSpPr>
          <p:nvPr>
            <p:ph type="dt" sz="half" idx="16"/>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a:defRPr sz="1200">
                <a:solidFill>
                  <a:srgbClr val="CC9933"/>
                </a:solidFill>
                <a:latin typeface="Arial" pitchFamily="34" charset="0"/>
                <a:cs typeface="Arial" pitchFamily="34" charset="0"/>
              </a:defRPr>
            </a:lvl1pPr>
          </a:lstStyle>
          <a:p>
            <a:pPr fontAlgn="base">
              <a:spcBef>
                <a:spcPct val="0"/>
              </a:spcBef>
              <a:spcAft>
                <a:spcPct val="0"/>
              </a:spcAft>
              <a:defRPr/>
            </a:pPr>
            <a:r>
              <a:rPr lang="nl-NL" smtClean="0"/>
              <a:t>AHRP 2015/Freese</a:t>
            </a:r>
            <a:endParaRPr lang="en-US" dirty="0"/>
          </a:p>
        </p:txBody>
      </p:sp>
    </p:spTree>
    <p:extLst>
      <p:ext uri="{BB962C8B-B14F-4D97-AF65-F5344CB8AC3E}">
        <p14:creationId xmlns:p14="http://schemas.microsoft.com/office/powerpoint/2010/main" val="554317466"/>
      </p:ext>
    </p:extLst>
  </p:cSld>
  <p:clrMapOvr>
    <a:masterClrMapping/>
  </p:clrMapOvr>
  <p:hf sldNum="0" hdr="0" ftr="0"/>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p:cSld name="Hoofdstukslide lichtbrons">
    <p:bg>
      <p:bgPr>
        <a:solidFill>
          <a:schemeClr val="accent5"/>
        </a:solidFill>
        <a:effectLst/>
      </p:bgPr>
    </p:bg>
    <p:spTree>
      <p:nvGrpSpPr>
        <p:cNvPr id="1" name=""/>
        <p:cNvGrpSpPr/>
        <p:nvPr/>
      </p:nvGrpSpPr>
      <p:grpSpPr>
        <a:xfrm>
          <a:off x="0" y="0"/>
          <a:ext cx="0" cy="0"/>
          <a:chOff x="0" y="0"/>
          <a:chExt cx="0" cy="0"/>
        </a:xfrm>
      </p:grpSpPr>
      <p:sp>
        <p:nvSpPr>
          <p:cNvPr id="3" name="Freeform 7"/>
          <p:cNvSpPr>
            <a:spLocks/>
          </p:cNvSpPr>
          <p:nvPr/>
        </p:nvSpPr>
        <p:spPr bwMode="auto">
          <a:xfrm>
            <a:off x="5363634" y="1476375"/>
            <a:ext cx="6860117" cy="1695450"/>
          </a:xfrm>
          <a:custGeom>
            <a:avLst/>
            <a:gdLst>
              <a:gd name="T0" fmla="*/ 2161 w 2161"/>
              <a:gd name="T1" fmla="*/ 712 h 712"/>
              <a:gd name="T2" fmla="*/ 329 w 2161"/>
              <a:gd name="T3" fmla="*/ 712 h 712"/>
              <a:gd name="T4" fmla="*/ 0 w 2161"/>
              <a:gd name="T5" fmla="*/ 392 h 712"/>
              <a:gd name="T6" fmla="*/ 0 w 2161"/>
              <a:gd name="T7" fmla="*/ 0 h 712"/>
              <a:gd name="T8" fmla="*/ 2161 w 2161"/>
              <a:gd name="T9" fmla="*/ 0 h 712"/>
              <a:gd name="T10" fmla="*/ 2161 w 2161"/>
              <a:gd name="T11" fmla="*/ 712 h 7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1" h="712">
                <a:moveTo>
                  <a:pt x="2161" y="712"/>
                </a:moveTo>
                <a:lnTo>
                  <a:pt x="329" y="712"/>
                </a:lnTo>
                <a:lnTo>
                  <a:pt x="0" y="392"/>
                </a:lnTo>
                <a:lnTo>
                  <a:pt x="0" y="0"/>
                </a:lnTo>
                <a:lnTo>
                  <a:pt x="2161" y="0"/>
                </a:lnTo>
                <a:lnTo>
                  <a:pt x="2161" y="712"/>
                </a:lnTo>
                <a:close/>
              </a:path>
            </a:pathLst>
          </a:custGeom>
          <a:solidFill>
            <a:schemeClr val="bg1"/>
          </a:solidFill>
          <a:ln w="12700">
            <a:noFill/>
            <a:prstDash val="solid"/>
            <a:round/>
            <a:headEnd/>
            <a:tailEnd/>
          </a:ln>
        </p:spPr>
        <p:txBody>
          <a:bodyPr/>
          <a:lstStyle/>
          <a:p>
            <a:pPr fontAlgn="base">
              <a:spcBef>
                <a:spcPct val="0"/>
              </a:spcBef>
              <a:spcAft>
                <a:spcPct val="0"/>
              </a:spcAft>
            </a:pPr>
            <a:endParaRPr lang="nl-NL" sz="1800">
              <a:solidFill>
                <a:prstClr val="black"/>
              </a:solidFill>
            </a:endParaRPr>
          </a:p>
        </p:txBody>
      </p:sp>
      <p:sp>
        <p:nvSpPr>
          <p:cNvPr id="4" name="Rectangle 6"/>
          <p:cNvSpPr>
            <a:spLocks noChangeArrowheads="1"/>
          </p:cNvSpPr>
          <p:nvPr/>
        </p:nvSpPr>
        <p:spPr bwMode="auto">
          <a:xfrm>
            <a:off x="-2117" y="5924550"/>
            <a:ext cx="12192001" cy="933450"/>
          </a:xfrm>
          <a:prstGeom prst="rect">
            <a:avLst/>
          </a:prstGeom>
          <a:solidFill>
            <a:srgbClr val="FFFFFF">
              <a:alpha val="94901"/>
            </a:srgbClr>
          </a:solidFill>
          <a:ln w="12700">
            <a:noFill/>
            <a:miter lim="800000"/>
            <a:headEnd/>
            <a:tailEnd/>
          </a:ln>
        </p:spPr>
        <p:txBody>
          <a:bodyPr/>
          <a:lstStyle/>
          <a:p>
            <a:pPr fontAlgn="base">
              <a:spcBef>
                <a:spcPct val="0"/>
              </a:spcBef>
              <a:spcAft>
                <a:spcPct val="0"/>
              </a:spcAft>
            </a:pPr>
            <a:endParaRPr lang="nl-NL" sz="1800">
              <a:solidFill>
                <a:prstClr val="black"/>
              </a:solidFill>
              <a:latin typeface="Calibri" pitchFamily="34" charset="0"/>
              <a:cs typeface="ヒラギノ角ゴ Pro W3"/>
            </a:endParaRPr>
          </a:p>
        </p:txBody>
      </p:sp>
      <p:pic>
        <p:nvPicPr>
          <p:cNvPr id="5" name="Picture 5" descr="02-UTI_Basisvormen_powerpoint_03.png"/>
          <p:cNvPicPr>
            <a:picLocks noChangeAspect="1"/>
          </p:cNvPicPr>
          <p:nvPr/>
        </p:nvPicPr>
        <p:blipFill>
          <a:blip r:embed="rId2" cstate="email"/>
          <a:srcRect/>
          <a:stretch>
            <a:fillRect/>
          </a:stretch>
        </p:blipFill>
        <p:spPr bwMode="auto">
          <a:xfrm>
            <a:off x="635000" y="6061075"/>
            <a:ext cx="3386667" cy="711200"/>
          </a:xfrm>
          <a:prstGeom prst="rect">
            <a:avLst/>
          </a:prstGeom>
          <a:noFill/>
          <a:ln w="9525">
            <a:noFill/>
            <a:miter lim="800000"/>
            <a:headEnd/>
            <a:tailEnd/>
          </a:ln>
        </p:spPr>
      </p:pic>
      <p:sp>
        <p:nvSpPr>
          <p:cNvPr id="20" name="Text Placeholder 18"/>
          <p:cNvSpPr>
            <a:spLocks noGrp="1"/>
          </p:cNvSpPr>
          <p:nvPr>
            <p:ph type="body" sz="quarter" idx="13"/>
          </p:nvPr>
        </p:nvSpPr>
        <p:spPr>
          <a:xfrm>
            <a:off x="6296803" y="1963618"/>
            <a:ext cx="5848351" cy="1208134"/>
          </a:xfrm>
        </p:spPr>
        <p:txBody>
          <a:bodyPr>
            <a:normAutofit/>
          </a:bodyPr>
          <a:lstStyle>
            <a:lvl1pPr>
              <a:buFontTx/>
              <a:buNone/>
              <a:defRPr sz="3200">
                <a:solidFill>
                  <a:srgbClr val="003366"/>
                </a:solidFill>
                <a:latin typeface="Arial" pitchFamily="34" charset="0"/>
                <a:cs typeface="Arial" pitchFamily="34" charset="0"/>
              </a:defRPr>
            </a:lvl1pPr>
          </a:lstStyle>
          <a:p>
            <a:pPr lvl="0"/>
            <a:r>
              <a:rPr lang="en-US" smtClean="0"/>
              <a:t>Click to edit Master text styles</a:t>
            </a:r>
          </a:p>
        </p:txBody>
      </p:sp>
      <p:sp>
        <p:nvSpPr>
          <p:cNvPr id="6" name="Slide Number Placeholder 5"/>
          <p:cNvSpPr>
            <a:spLocks noGrp="1"/>
          </p:cNvSpPr>
          <p:nvPr>
            <p:ph type="sldNum" sz="quarter" idx="14"/>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a:defRPr sz="1200">
                <a:solidFill>
                  <a:srgbClr val="CC9933"/>
                </a:solidFill>
                <a:latin typeface="Arial" pitchFamily="34" charset="0"/>
                <a:cs typeface="Arial" pitchFamily="34" charset="0"/>
              </a:defRPr>
            </a:lvl1pPr>
          </a:lstStyle>
          <a:p>
            <a:pPr fontAlgn="base">
              <a:spcBef>
                <a:spcPct val="0"/>
              </a:spcBef>
              <a:spcAft>
                <a:spcPct val="0"/>
              </a:spcAft>
              <a:defRPr/>
            </a:pPr>
            <a:fld id="{C21A978E-095B-4EB4-AE1D-534AAB80B87E}" type="slidenum">
              <a:rPr lang="en-US" smtClean="0"/>
              <a:pPr fontAlgn="base">
                <a:spcBef>
                  <a:spcPct val="0"/>
                </a:spcBef>
                <a:spcAft>
                  <a:spcPct val="0"/>
                </a:spcAft>
                <a:defRPr/>
              </a:pPr>
              <a:t>‹nr.›</a:t>
            </a:fld>
            <a:endParaRPr lang="en-US"/>
          </a:p>
        </p:txBody>
      </p:sp>
      <p:sp>
        <p:nvSpPr>
          <p:cNvPr id="7" name="Footer Placeholder 4"/>
          <p:cNvSpPr>
            <a:spLocks noGrp="1"/>
          </p:cNvSpPr>
          <p:nvPr>
            <p:ph type="ftr" sz="quarter" idx="15"/>
          </p:nvPr>
        </p:nvSpPr>
        <p:spPr>
          <a:xfrm>
            <a:off x="4165600" y="6257926"/>
            <a:ext cx="2751667" cy="365125"/>
          </a:xfrm>
          <a:prstGeom prst="rect">
            <a:avLst/>
          </a:prstGeom>
        </p:spPr>
        <p:txBody>
          <a:bodyPr/>
          <a:lstStyle>
            <a:lvl1pPr algn="r" fontAlgn="auto">
              <a:spcBef>
                <a:spcPts val="0"/>
              </a:spcBef>
              <a:spcAft>
                <a:spcPts val="0"/>
              </a:spcAft>
              <a:defRPr sz="1200" smtClean="0">
                <a:solidFill>
                  <a:srgbClr val="CC9933"/>
                </a:solidFill>
                <a:latin typeface="Arial" pitchFamily="34" charset="0"/>
                <a:ea typeface="+mn-ea"/>
                <a:cs typeface="Arial" pitchFamily="34" charset="0"/>
              </a:defRPr>
            </a:lvl1pPr>
          </a:lstStyle>
          <a:p>
            <a:pPr>
              <a:defRPr/>
            </a:pPr>
            <a:endParaRPr lang="nl-NL"/>
          </a:p>
        </p:txBody>
      </p:sp>
      <p:sp>
        <p:nvSpPr>
          <p:cNvPr id="8" name="Date Placeholder 3"/>
          <p:cNvSpPr>
            <a:spLocks noGrp="1"/>
          </p:cNvSpPr>
          <p:nvPr>
            <p:ph type="dt" sz="half" idx="16"/>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a:defRPr sz="1200">
                <a:solidFill>
                  <a:srgbClr val="CC9933"/>
                </a:solidFill>
                <a:latin typeface="Arial" pitchFamily="34" charset="0"/>
                <a:cs typeface="Arial" pitchFamily="34" charset="0"/>
              </a:defRPr>
            </a:lvl1pPr>
          </a:lstStyle>
          <a:p>
            <a:pPr fontAlgn="base">
              <a:spcBef>
                <a:spcPct val="0"/>
              </a:spcBef>
              <a:spcAft>
                <a:spcPct val="0"/>
              </a:spcAft>
              <a:defRPr/>
            </a:pPr>
            <a:r>
              <a:rPr lang="nl-NL" smtClean="0"/>
              <a:t>AHRP 2015/Freese</a:t>
            </a:r>
            <a:endParaRPr lang="en-US" dirty="0"/>
          </a:p>
        </p:txBody>
      </p:sp>
    </p:spTree>
    <p:extLst>
      <p:ext uri="{BB962C8B-B14F-4D97-AF65-F5344CB8AC3E}">
        <p14:creationId xmlns:p14="http://schemas.microsoft.com/office/powerpoint/2010/main" val="4153468744"/>
      </p:ext>
    </p:extLst>
  </p:cSld>
  <p:clrMapOvr>
    <a:masterClrMapping/>
  </p:clrMapOvr>
  <p:hf sldNum="0" hdr="0" ftr="0"/>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p:cSld name="Hoofdstukslide lichtgroen">
    <p:bg>
      <p:bgPr>
        <a:solidFill>
          <a:schemeClr val="accent6"/>
        </a:solidFill>
        <a:effectLst/>
      </p:bgPr>
    </p:bg>
    <p:spTree>
      <p:nvGrpSpPr>
        <p:cNvPr id="1" name=""/>
        <p:cNvGrpSpPr/>
        <p:nvPr/>
      </p:nvGrpSpPr>
      <p:grpSpPr>
        <a:xfrm>
          <a:off x="0" y="0"/>
          <a:ext cx="0" cy="0"/>
          <a:chOff x="0" y="0"/>
          <a:chExt cx="0" cy="0"/>
        </a:xfrm>
      </p:grpSpPr>
      <p:sp>
        <p:nvSpPr>
          <p:cNvPr id="3" name="Freeform 7"/>
          <p:cNvSpPr>
            <a:spLocks/>
          </p:cNvSpPr>
          <p:nvPr/>
        </p:nvSpPr>
        <p:spPr bwMode="auto">
          <a:xfrm>
            <a:off x="5363634" y="1476375"/>
            <a:ext cx="6860117" cy="1695450"/>
          </a:xfrm>
          <a:custGeom>
            <a:avLst/>
            <a:gdLst>
              <a:gd name="T0" fmla="*/ 2161 w 2161"/>
              <a:gd name="T1" fmla="*/ 712 h 712"/>
              <a:gd name="T2" fmla="*/ 329 w 2161"/>
              <a:gd name="T3" fmla="*/ 712 h 712"/>
              <a:gd name="T4" fmla="*/ 0 w 2161"/>
              <a:gd name="T5" fmla="*/ 392 h 712"/>
              <a:gd name="T6" fmla="*/ 0 w 2161"/>
              <a:gd name="T7" fmla="*/ 0 h 712"/>
              <a:gd name="T8" fmla="*/ 2161 w 2161"/>
              <a:gd name="T9" fmla="*/ 0 h 712"/>
              <a:gd name="T10" fmla="*/ 2161 w 2161"/>
              <a:gd name="T11" fmla="*/ 712 h 7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1" h="712">
                <a:moveTo>
                  <a:pt x="2161" y="712"/>
                </a:moveTo>
                <a:lnTo>
                  <a:pt x="329" y="712"/>
                </a:lnTo>
                <a:lnTo>
                  <a:pt x="0" y="392"/>
                </a:lnTo>
                <a:lnTo>
                  <a:pt x="0" y="0"/>
                </a:lnTo>
                <a:lnTo>
                  <a:pt x="2161" y="0"/>
                </a:lnTo>
                <a:lnTo>
                  <a:pt x="2161" y="712"/>
                </a:lnTo>
                <a:close/>
              </a:path>
            </a:pathLst>
          </a:custGeom>
          <a:solidFill>
            <a:schemeClr val="bg1"/>
          </a:solidFill>
          <a:ln w="12700">
            <a:noFill/>
            <a:prstDash val="solid"/>
            <a:round/>
            <a:headEnd/>
            <a:tailEnd/>
          </a:ln>
        </p:spPr>
        <p:txBody>
          <a:bodyPr/>
          <a:lstStyle/>
          <a:p>
            <a:pPr fontAlgn="base">
              <a:spcBef>
                <a:spcPct val="0"/>
              </a:spcBef>
              <a:spcAft>
                <a:spcPct val="0"/>
              </a:spcAft>
            </a:pPr>
            <a:endParaRPr lang="nl-NL" sz="1800">
              <a:solidFill>
                <a:prstClr val="black"/>
              </a:solidFill>
            </a:endParaRPr>
          </a:p>
        </p:txBody>
      </p:sp>
      <p:sp>
        <p:nvSpPr>
          <p:cNvPr id="4" name="Rectangle 6"/>
          <p:cNvSpPr>
            <a:spLocks noChangeArrowheads="1"/>
          </p:cNvSpPr>
          <p:nvPr/>
        </p:nvSpPr>
        <p:spPr bwMode="auto">
          <a:xfrm>
            <a:off x="-2117" y="5924550"/>
            <a:ext cx="12192001" cy="933450"/>
          </a:xfrm>
          <a:prstGeom prst="rect">
            <a:avLst/>
          </a:prstGeom>
          <a:solidFill>
            <a:srgbClr val="FFFFFF">
              <a:alpha val="94901"/>
            </a:srgbClr>
          </a:solidFill>
          <a:ln w="12700">
            <a:noFill/>
            <a:miter lim="800000"/>
            <a:headEnd/>
            <a:tailEnd/>
          </a:ln>
        </p:spPr>
        <p:txBody>
          <a:bodyPr/>
          <a:lstStyle/>
          <a:p>
            <a:pPr fontAlgn="base">
              <a:spcBef>
                <a:spcPct val="0"/>
              </a:spcBef>
              <a:spcAft>
                <a:spcPct val="0"/>
              </a:spcAft>
            </a:pPr>
            <a:endParaRPr lang="nl-NL" sz="1800">
              <a:solidFill>
                <a:prstClr val="black"/>
              </a:solidFill>
              <a:latin typeface="Calibri" pitchFamily="34" charset="0"/>
              <a:cs typeface="ヒラギノ角ゴ Pro W3"/>
            </a:endParaRPr>
          </a:p>
        </p:txBody>
      </p:sp>
      <p:pic>
        <p:nvPicPr>
          <p:cNvPr id="5" name="Picture 5" descr="02-UTI_Basisvormen_powerpoint_03.png"/>
          <p:cNvPicPr>
            <a:picLocks noChangeAspect="1"/>
          </p:cNvPicPr>
          <p:nvPr/>
        </p:nvPicPr>
        <p:blipFill>
          <a:blip r:embed="rId2" cstate="email"/>
          <a:srcRect/>
          <a:stretch>
            <a:fillRect/>
          </a:stretch>
        </p:blipFill>
        <p:spPr bwMode="auto">
          <a:xfrm>
            <a:off x="635000" y="6061075"/>
            <a:ext cx="3386667" cy="711200"/>
          </a:xfrm>
          <a:prstGeom prst="rect">
            <a:avLst/>
          </a:prstGeom>
          <a:noFill/>
          <a:ln w="9525">
            <a:noFill/>
            <a:miter lim="800000"/>
            <a:headEnd/>
            <a:tailEnd/>
          </a:ln>
        </p:spPr>
      </p:pic>
      <p:sp>
        <p:nvSpPr>
          <p:cNvPr id="20" name="Text Placeholder 18"/>
          <p:cNvSpPr>
            <a:spLocks noGrp="1"/>
          </p:cNvSpPr>
          <p:nvPr>
            <p:ph type="body" sz="quarter" idx="13"/>
          </p:nvPr>
        </p:nvSpPr>
        <p:spPr>
          <a:xfrm>
            <a:off x="6296803" y="1963618"/>
            <a:ext cx="5848351" cy="1208134"/>
          </a:xfrm>
        </p:spPr>
        <p:txBody>
          <a:bodyPr>
            <a:normAutofit/>
          </a:bodyPr>
          <a:lstStyle>
            <a:lvl1pPr>
              <a:buFontTx/>
              <a:buNone/>
              <a:defRPr sz="3200">
                <a:solidFill>
                  <a:srgbClr val="003366"/>
                </a:solidFill>
                <a:latin typeface="Arial" pitchFamily="34" charset="0"/>
                <a:cs typeface="Arial" pitchFamily="34" charset="0"/>
              </a:defRPr>
            </a:lvl1pPr>
          </a:lstStyle>
          <a:p>
            <a:pPr lvl="0"/>
            <a:r>
              <a:rPr lang="en-US" smtClean="0"/>
              <a:t>Click to edit Master text styles</a:t>
            </a:r>
          </a:p>
        </p:txBody>
      </p:sp>
      <p:sp>
        <p:nvSpPr>
          <p:cNvPr id="6" name="Slide Number Placeholder 5"/>
          <p:cNvSpPr>
            <a:spLocks noGrp="1"/>
          </p:cNvSpPr>
          <p:nvPr>
            <p:ph type="sldNum" sz="quarter" idx="14"/>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a:defRPr sz="1200">
                <a:solidFill>
                  <a:srgbClr val="CC9933"/>
                </a:solidFill>
                <a:latin typeface="Arial" pitchFamily="34" charset="0"/>
                <a:cs typeface="Arial" pitchFamily="34" charset="0"/>
              </a:defRPr>
            </a:lvl1pPr>
          </a:lstStyle>
          <a:p>
            <a:pPr fontAlgn="base">
              <a:spcBef>
                <a:spcPct val="0"/>
              </a:spcBef>
              <a:spcAft>
                <a:spcPct val="0"/>
              </a:spcAft>
              <a:defRPr/>
            </a:pPr>
            <a:fld id="{C21A978E-095B-4EB4-AE1D-534AAB80B87E}" type="slidenum">
              <a:rPr lang="en-US" smtClean="0"/>
              <a:pPr fontAlgn="base">
                <a:spcBef>
                  <a:spcPct val="0"/>
                </a:spcBef>
                <a:spcAft>
                  <a:spcPct val="0"/>
                </a:spcAft>
                <a:defRPr/>
              </a:pPr>
              <a:t>‹nr.›</a:t>
            </a:fld>
            <a:endParaRPr lang="en-US"/>
          </a:p>
        </p:txBody>
      </p:sp>
      <p:sp>
        <p:nvSpPr>
          <p:cNvPr id="7" name="Footer Placeholder 4"/>
          <p:cNvSpPr>
            <a:spLocks noGrp="1"/>
          </p:cNvSpPr>
          <p:nvPr>
            <p:ph type="ftr" sz="quarter" idx="15"/>
          </p:nvPr>
        </p:nvSpPr>
        <p:spPr>
          <a:xfrm>
            <a:off x="4165600" y="6257926"/>
            <a:ext cx="2751667" cy="365125"/>
          </a:xfrm>
          <a:prstGeom prst="rect">
            <a:avLst/>
          </a:prstGeom>
        </p:spPr>
        <p:txBody>
          <a:bodyPr/>
          <a:lstStyle>
            <a:lvl1pPr algn="r" fontAlgn="auto">
              <a:spcBef>
                <a:spcPts val="0"/>
              </a:spcBef>
              <a:spcAft>
                <a:spcPts val="0"/>
              </a:spcAft>
              <a:defRPr sz="1200" smtClean="0">
                <a:solidFill>
                  <a:srgbClr val="CC9933"/>
                </a:solidFill>
                <a:latin typeface="Arial" pitchFamily="34" charset="0"/>
                <a:ea typeface="+mn-ea"/>
                <a:cs typeface="Arial" pitchFamily="34" charset="0"/>
              </a:defRPr>
            </a:lvl1pPr>
          </a:lstStyle>
          <a:p>
            <a:pPr>
              <a:defRPr/>
            </a:pPr>
            <a:endParaRPr lang="nl-NL"/>
          </a:p>
        </p:txBody>
      </p:sp>
      <p:sp>
        <p:nvSpPr>
          <p:cNvPr id="8" name="Date Placeholder 3"/>
          <p:cNvSpPr>
            <a:spLocks noGrp="1"/>
          </p:cNvSpPr>
          <p:nvPr>
            <p:ph type="dt" sz="half" idx="16"/>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a:defRPr sz="1200">
                <a:solidFill>
                  <a:srgbClr val="CC9933"/>
                </a:solidFill>
                <a:latin typeface="Arial" pitchFamily="34" charset="0"/>
                <a:cs typeface="Arial" pitchFamily="34" charset="0"/>
              </a:defRPr>
            </a:lvl1pPr>
          </a:lstStyle>
          <a:p>
            <a:pPr fontAlgn="base">
              <a:spcBef>
                <a:spcPct val="0"/>
              </a:spcBef>
              <a:spcAft>
                <a:spcPct val="0"/>
              </a:spcAft>
              <a:defRPr/>
            </a:pPr>
            <a:r>
              <a:rPr lang="nl-NL" smtClean="0"/>
              <a:t>AHRP 2015/Freese</a:t>
            </a:r>
            <a:endParaRPr lang="en-US" dirty="0"/>
          </a:p>
        </p:txBody>
      </p:sp>
    </p:spTree>
    <p:extLst>
      <p:ext uri="{BB962C8B-B14F-4D97-AF65-F5344CB8AC3E}">
        <p14:creationId xmlns:p14="http://schemas.microsoft.com/office/powerpoint/2010/main" val="455920892"/>
      </p:ext>
    </p:extLst>
  </p:cSld>
  <p:clrMapOvr>
    <a:masterClrMapping/>
  </p:clrMapOvr>
  <p:hf sldNum="0" hdr="0" ftr="0"/>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p:cSld name="Blanco">
    <p:spTree>
      <p:nvGrpSpPr>
        <p:cNvPr id="1" name=""/>
        <p:cNvGrpSpPr/>
        <p:nvPr/>
      </p:nvGrpSpPr>
      <p:grpSpPr>
        <a:xfrm>
          <a:off x="0" y="0"/>
          <a:ext cx="0" cy="0"/>
          <a:chOff x="0" y="0"/>
          <a:chExt cx="0" cy="0"/>
        </a:xfrm>
      </p:grpSpPr>
      <p:sp>
        <p:nvSpPr>
          <p:cNvPr id="3" name="Freeform 2"/>
          <p:cNvSpPr>
            <a:spLocks/>
          </p:cNvSpPr>
          <p:nvPr/>
        </p:nvSpPr>
        <p:spPr bwMode="auto">
          <a:xfrm>
            <a:off x="0" y="1"/>
            <a:ext cx="12192000" cy="950913"/>
          </a:xfrm>
          <a:custGeom>
            <a:avLst/>
            <a:gdLst/>
            <a:ahLst/>
            <a:cxnLst>
              <a:cxn ang="0">
                <a:pos x="0" y="208"/>
              </a:cxn>
              <a:cxn ang="0">
                <a:pos x="0" y="0"/>
              </a:cxn>
              <a:cxn ang="0">
                <a:pos x="3841" y="0"/>
              </a:cxn>
              <a:cxn ang="0">
                <a:pos x="3841" y="400"/>
              </a:cxn>
              <a:cxn ang="0">
                <a:pos x="184" y="400"/>
              </a:cxn>
              <a:cxn ang="0">
                <a:pos x="0" y="208"/>
              </a:cxn>
            </a:cxnLst>
            <a:rect l="0" t="0" r="r" b="b"/>
            <a:pathLst>
              <a:path w="3841" h="400">
                <a:moveTo>
                  <a:pt x="0" y="208"/>
                </a:moveTo>
                <a:lnTo>
                  <a:pt x="0" y="0"/>
                </a:lnTo>
                <a:lnTo>
                  <a:pt x="3841" y="0"/>
                </a:lnTo>
                <a:lnTo>
                  <a:pt x="3841" y="400"/>
                </a:lnTo>
                <a:lnTo>
                  <a:pt x="184" y="400"/>
                </a:lnTo>
                <a:lnTo>
                  <a:pt x="0" y="208"/>
                </a:lnTo>
                <a:close/>
              </a:path>
            </a:pathLst>
          </a:custGeom>
          <a:solidFill>
            <a:schemeClr val="accent4"/>
          </a:solidFill>
          <a:ln w="12700">
            <a:noFill/>
            <a:prstDash val="solid"/>
            <a:round/>
            <a:headEnd/>
            <a:tailEnd/>
          </a:ln>
        </p:spPr>
        <p:txBody>
          <a:bodyPr/>
          <a:lstStyle/>
          <a:p>
            <a:pPr>
              <a:defRPr/>
            </a:pPr>
            <a:endParaRPr lang="en-US" sz="1800">
              <a:solidFill>
                <a:prstClr val="black"/>
              </a:solidFill>
            </a:endParaRPr>
          </a:p>
        </p:txBody>
      </p:sp>
      <p:pic>
        <p:nvPicPr>
          <p:cNvPr id="4" name="Picture 4" descr="02-UTI_Basisvormen_powerpoint_03.png"/>
          <p:cNvPicPr>
            <a:picLocks noChangeAspect="1"/>
          </p:cNvPicPr>
          <p:nvPr/>
        </p:nvPicPr>
        <p:blipFill>
          <a:blip r:embed="rId2" cstate="email"/>
          <a:srcRect/>
          <a:stretch>
            <a:fillRect/>
          </a:stretch>
        </p:blipFill>
        <p:spPr bwMode="auto">
          <a:xfrm>
            <a:off x="635000" y="6061075"/>
            <a:ext cx="3386667" cy="711200"/>
          </a:xfrm>
          <a:prstGeom prst="rect">
            <a:avLst/>
          </a:prstGeom>
          <a:noFill/>
          <a:ln w="9525">
            <a:noFill/>
            <a:miter lim="800000"/>
            <a:headEnd/>
            <a:tailEnd/>
          </a:ln>
        </p:spPr>
      </p:pic>
      <p:sp>
        <p:nvSpPr>
          <p:cNvPr id="7" name="Title 1"/>
          <p:cNvSpPr>
            <a:spLocks noGrp="1"/>
          </p:cNvSpPr>
          <p:nvPr>
            <p:ph type="title"/>
          </p:nvPr>
        </p:nvSpPr>
        <p:spPr>
          <a:xfrm>
            <a:off x="609600" y="-1842"/>
            <a:ext cx="10972800" cy="952242"/>
          </a:xfrm>
        </p:spPr>
        <p:txBody>
          <a:bodyPr>
            <a:normAutofit/>
          </a:bodyPr>
          <a:lstStyle>
            <a:lvl1pPr algn="l">
              <a:defRPr sz="3200">
                <a:solidFill>
                  <a:schemeClr val="bg1"/>
                </a:solidFill>
                <a:latin typeface="Arial" pitchFamily="34" charset="0"/>
                <a:cs typeface="Arial" pitchFamily="34" charset="0"/>
              </a:defRPr>
            </a:lvl1pPr>
          </a:lstStyle>
          <a:p>
            <a:r>
              <a:rPr lang="en-US" smtClean="0"/>
              <a:t>Click to edit Master title style</a:t>
            </a:r>
            <a:endParaRPr lang="en-US" dirty="0"/>
          </a:p>
        </p:txBody>
      </p:sp>
      <mc:AlternateContent xmlns:mc="http://schemas.openxmlformats.org/markup-compatibility/2006" xmlns:a14="http://schemas.microsoft.com/office/drawing/2010/main">
        <mc:Choice Requires="a14">
          <p:sp>
            <p:nvSpPr>
              <p:cNvPr id="5" name="Footer Placeholder 4"/>
              <p:cNvSpPr>
                <a:spLocks noGrp="1"/>
              </p:cNvSpPr>
              <p:nvPr>
                <p:ph type="ftr" sz="quarter" idx="10"/>
              </p:nvPr>
            </p:nvSpPr>
            <p:spPr>
              <a:xfrm>
                <a:off x="2851176" y="6267451"/>
                <a:ext cx="2751667" cy="365125"/>
              </a:xfrm>
              <a:prstGeom prst="rect">
                <a:avLst/>
              </a:prstGeom>
            </p:spPr>
            <p:txBody>
              <a:bodyPr/>
              <a:lstStyle>
                <a:lvl1pPr algn="r" fontAlgn="auto">
                  <a:spcBef>
                    <a:spcPts val="0"/>
                  </a:spcBef>
                  <a:spcAft>
                    <a:spcPts val="0"/>
                  </a:spcAft>
                  <a:defRPr sz="1200" smtClean="0">
                    <a:solidFill>
                      <a:srgbClr val="CC9933"/>
                    </a:solidFill>
                    <a:latin typeface="Arial" pitchFamily="34" charset="0"/>
                    <a:ea typeface="+mn-ea"/>
                    <a:cs typeface="Arial" pitchFamily="34" charset="0"/>
                  </a:defRPr>
                </a:lvl1pPr>
              </a:lstStyle>
              <a:p>
                <a14:m>
                  <m:oMath xmlns:m="http://schemas.openxmlformats.org/officeDocument/2006/math">
                    <m:r>
                      <a:rPr lang="en-US" i="1">
                        <a:latin typeface="Cambria Math" panose="02040503050406030204" pitchFamily="18" charset="0"/>
                      </a:rPr>
                      <m:t>©</m:t>
                    </m:r>
                  </m:oMath>
                </a14:m>
                <a:r>
                  <a:rPr lang="nl-NL" dirty="0"/>
                  <a:t>Freese, 2015</a:t>
                </a:r>
              </a:p>
            </p:txBody>
          </p:sp>
        </mc:Choice>
        <mc:Fallback xmlns="">
          <p:sp>
            <p:nvSpPr>
              <p:cNvPr id="5" name="Footer Placeholder 4"/>
              <p:cNvSpPr>
                <a:spLocks noGrp="1" noRot="1" noChangeAspect="1" noMove="1" noResize="1" noEditPoints="1" noAdjustHandles="1" noChangeArrowheads="1" noChangeShapeType="1" noTextEdit="1"/>
              </p:cNvSpPr>
              <p:nvPr>
                <p:ph type="ftr" sz="quarter" idx="10"/>
              </p:nvPr>
            </p:nvSpPr>
            <p:spPr>
              <a:xfrm>
                <a:off x="2138382" y="6267450"/>
                <a:ext cx="2063750" cy="365125"/>
              </a:xfrm>
              <a:prstGeom prst="rect">
                <a:avLst/>
              </a:prstGeom>
              <a:blipFill rotWithShape="0">
                <a:blip r:embed="rId3"/>
                <a:stretch>
                  <a:fillRect t="-1667"/>
                </a:stretch>
              </a:blipFill>
            </p:spPr>
            <p:txBody>
              <a:bodyPr/>
              <a:lstStyle/>
              <a:p>
                <a:r>
                  <a:rPr lang="en-US">
                    <a:noFill/>
                  </a:rPr>
                  <a:t> </a:t>
                </a:r>
              </a:p>
            </p:txBody>
          </p:sp>
        </mc:Fallback>
      </mc:AlternateContent>
    </p:spTree>
    <p:extLst>
      <p:ext uri="{BB962C8B-B14F-4D97-AF65-F5344CB8AC3E}">
        <p14:creationId xmlns:p14="http://schemas.microsoft.com/office/powerpoint/2010/main" val="2114223261"/>
      </p:ext>
    </p:extLst>
  </p:cSld>
  <p:clrMapOvr>
    <a:masterClrMapping/>
  </p:clrMapOvr>
  <p:timing>
    <p:tnLst>
      <p:par>
        <p:cTn id="1" dur="indefinite" restart="never" nodeType="tmRoot"/>
      </p:par>
    </p:tnLst>
  </p:timing>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Date Placeholder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fontAlgn="base">
              <a:spcBef>
                <a:spcPct val="0"/>
              </a:spcBef>
              <a:spcAft>
                <a:spcPct val="0"/>
              </a:spcAft>
              <a:defRPr/>
            </a:pPr>
            <a:r>
              <a:rPr lang="nl-NL" dirty="0" smtClean="0">
                <a:solidFill>
                  <a:prstClr val="black"/>
                </a:solidFill>
              </a:rPr>
              <a:t>AHRP 2015/Freese</a:t>
            </a:r>
            <a:endParaRPr lang="en-US" dirty="0">
              <a:solidFill>
                <a:prstClr val="black"/>
              </a:solidFill>
            </a:endParaRPr>
          </a:p>
        </p:txBody>
      </p:sp>
      <p:sp>
        <p:nvSpPr>
          <p:cNvPr id="6" name="Footer Placeholder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fontAlgn="base">
              <a:spcBef>
                <a:spcPct val="0"/>
              </a:spcBef>
              <a:spcAft>
                <a:spcPct val="0"/>
              </a:spcAft>
              <a:defRPr/>
            </a:pPr>
            <a:endParaRPr lang="nl-NL">
              <a:solidFill>
                <a:prstClr val="black"/>
              </a:solidFill>
            </a:endParaRPr>
          </a:p>
        </p:txBody>
      </p:sp>
      <p:sp>
        <p:nvSpPr>
          <p:cNvPr id="7" name="Slide Number Placeholder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fontAlgn="base">
              <a:spcBef>
                <a:spcPct val="0"/>
              </a:spcBef>
              <a:spcAft>
                <a:spcPct val="0"/>
              </a:spcAft>
              <a:defRPr/>
            </a:pPr>
            <a:fld id="{AF6CB17F-096A-4D45-AC18-F6B920D58F78}" type="slidenum">
              <a:rPr lang="en-US">
                <a:solidFill>
                  <a:prstClr val="black"/>
                </a:solidFill>
              </a:rPr>
              <a:pPr fontAlgn="base">
                <a:spcBef>
                  <a:spcPct val="0"/>
                </a:spcBef>
                <a:spcAft>
                  <a:spcPct val="0"/>
                </a:spcAft>
                <a:defRPr/>
              </a:pPr>
              <a:t>‹nr.›</a:t>
            </a:fld>
            <a:endParaRPr lang="en-US">
              <a:solidFill>
                <a:prstClr val="black"/>
              </a:solidFill>
            </a:endParaRPr>
          </a:p>
        </p:txBody>
      </p:sp>
    </p:spTree>
    <p:extLst>
      <p:ext uri="{BB962C8B-B14F-4D97-AF65-F5344CB8AC3E}">
        <p14:creationId xmlns:p14="http://schemas.microsoft.com/office/powerpoint/2010/main" val="109577752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nl-NL"/>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7"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fontAlgn="base">
              <a:spcBef>
                <a:spcPct val="0"/>
              </a:spcBef>
              <a:spcAft>
                <a:spcPct val="0"/>
              </a:spcAft>
              <a:defRPr/>
            </a:pPr>
            <a:r>
              <a:rPr lang="nl-NL" dirty="0" smtClean="0">
                <a:solidFill>
                  <a:prstClr val="black"/>
                </a:solidFill>
              </a:rPr>
              <a:t>AHRP 2015/Freese</a:t>
            </a:r>
            <a:endParaRPr lang="en-US" dirty="0">
              <a:solidFill>
                <a:prstClr val="black"/>
              </a:solidFill>
            </a:endParaRPr>
          </a:p>
        </p:txBody>
      </p:sp>
      <p:sp>
        <p:nvSpPr>
          <p:cNvPr id="8"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fontAlgn="base">
              <a:spcBef>
                <a:spcPct val="0"/>
              </a:spcBef>
              <a:spcAft>
                <a:spcPct val="0"/>
              </a:spcAft>
              <a:defRPr/>
            </a:pPr>
            <a:endParaRPr lang="nl-NL">
              <a:solidFill>
                <a:prstClr val="black"/>
              </a:solidFill>
            </a:endParaRPr>
          </a:p>
        </p:txBody>
      </p:sp>
      <p:sp>
        <p:nvSpPr>
          <p:cNvPr id="9" name="Rectangle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fontAlgn="base">
              <a:spcBef>
                <a:spcPct val="0"/>
              </a:spcBef>
              <a:spcAft>
                <a:spcPct val="0"/>
              </a:spcAft>
              <a:defRPr/>
            </a:pPr>
            <a:fld id="{C9A67603-E98A-4B1B-A2B6-3A3A2932DBF8}" type="slidenum">
              <a:rPr lang="en-US">
                <a:solidFill>
                  <a:prstClr val="black"/>
                </a:solidFill>
              </a:rPr>
              <a:pPr fontAlgn="base">
                <a:spcBef>
                  <a:spcPct val="0"/>
                </a:spcBef>
                <a:spcAft>
                  <a:spcPct val="0"/>
                </a:spcAft>
                <a:defRPr/>
              </a:pPr>
              <a:t>‹nr.›</a:t>
            </a:fld>
            <a:endParaRPr lang="en-US">
              <a:solidFill>
                <a:prstClr val="black"/>
              </a:solidFill>
            </a:endParaRPr>
          </a:p>
        </p:txBody>
      </p:sp>
    </p:spTree>
    <p:extLst>
      <p:ext uri="{BB962C8B-B14F-4D97-AF65-F5344CB8AC3E}">
        <p14:creationId xmlns:p14="http://schemas.microsoft.com/office/powerpoint/2010/main" val="370529401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31"/>
          <p:cNvSpPr>
            <a:spLocks noGrp="1" noChangeArrowheads="1"/>
          </p:cNvSpPr>
          <p:nvPr>
            <p:ph type="dt" sz="half" idx="10"/>
          </p:nvPr>
        </p:nvSpPr>
        <p:spPr>
          <a:xfrm>
            <a:off x="914400" y="6248400"/>
            <a:ext cx="2540000" cy="457200"/>
          </a:xfrm>
          <a:prstGeom prst="rect">
            <a:avLst/>
          </a:prstGeom>
          <a:ln/>
        </p:spPr>
        <p:txBody>
          <a:bodyPr/>
          <a:lstStyle>
            <a:lvl1pPr>
              <a:defRPr/>
            </a:lvl1pPr>
          </a:lstStyle>
          <a:p>
            <a:pPr fontAlgn="base">
              <a:spcBef>
                <a:spcPct val="0"/>
              </a:spcBef>
              <a:spcAft>
                <a:spcPct val="0"/>
              </a:spcAft>
              <a:defRPr/>
            </a:pPr>
            <a:endParaRPr lang="en-US">
              <a:solidFill>
                <a:prstClr val="black"/>
              </a:solidFill>
            </a:endParaRPr>
          </a:p>
        </p:txBody>
      </p:sp>
      <p:sp>
        <p:nvSpPr>
          <p:cNvPr id="4" name="Rectangle 1032"/>
          <p:cNvSpPr>
            <a:spLocks noGrp="1" noChangeArrowheads="1"/>
          </p:cNvSpPr>
          <p:nvPr>
            <p:ph type="sldNum" sz="quarter" idx="11"/>
          </p:nvPr>
        </p:nvSpPr>
        <p:spPr>
          <a:xfrm>
            <a:off x="8737600" y="6248400"/>
            <a:ext cx="2540000" cy="457200"/>
          </a:xfrm>
          <a:prstGeom prst="rect">
            <a:avLst/>
          </a:prstGeom>
          <a:ln/>
        </p:spPr>
        <p:txBody>
          <a:bodyPr/>
          <a:lstStyle>
            <a:lvl1pPr>
              <a:defRPr/>
            </a:lvl1pPr>
          </a:lstStyle>
          <a:p>
            <a:pPr fontAlgn="base">
              <a:spcBef>
                <a:spcPct val="0"/>
              </a:spcBef>
              <a:spcAft>
                <a:spcPct val="0"/>
              </a:spcAft>
              <a:defRPr/>
            </a:pPr>
            <a:fld id="{18A891C3-26D6-42F8-B62F-55BE361D02CA}" type="slidenum">
              <a:rPr lang="en-GB" altLang="nl-NL">
                <a:solidFill>
                  <a:prstClr val="black"/>
                </a:solidFill>
              </a:rPr>
              <a:pPr fontAlgn="base">
                <a:spcBef>
                  <a:spcPct val="0"/>
                </a:spcBef>
                <a:spcAft>
                  <a:spcPct val="0"/>
                </a:spcAft>
                <a:defRPr/>
              </a:pPr>
              <a:t>‹nr.›</a:t>
            </a:fld>
            <a:endParaRPr lang="en-GB" altLang="nl-NL">
              <a:solidFill>
                <a:prstClr val="black"/>
              </a:solidFill>
            </a:endParaRPr>
          </a:p>
        </p:txBody>
      </p:sp>
    </p:spTree>
    <p:extLst>
      <p:ext uri="{BB962C8B-B14F-4D97-AF65-F5344CB8AC3E}">
        <p14:creationId xmlns:p14="http://schemas.microsoft.com/office/powerpoint/2010/main" val="218806139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nl-NL"/>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Content Placeholder 4"/>
          <p:cNvSpPr>
            <a:spLocks noGrp="1"/>
          </p:cNvSpPr>
          <p:nvPr>
            <p:ph sz="quarter" idx="3"/>
          </p:nvPr>
        </p:nvSpPr>
        <p:spPr>
          <a:xfrm>
            <a:off x="6197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6"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fontAlgn="base">
              <a:spcBef>
                <a:spcPct val="0"/>
              </a:spcBef>
              <a:spcAft>
                <a:spcPct val="0"/>
              </a:spcAft>
              <a:defRPr/>
            </a:pPr>
            <a:r>
              <a:rPr lang="nl-NL">
                <a:solidFill>
                  <a:prstClr val="black"/>
                </a:solidFill>
              </a:rPr>
              <a:t>AHRP 2015/Paauwe</a:t>
            </a:r>
            <a:endParaRPr lang="en-US" dirty="0">
              <a:solidFill>
                <a:prstClr val="black"/>
              </a:solidFill>
            </a:endParaRPr>
          </a:p>
        </p:txBody>
      </p:sp>
      <p:sp>
        <p:nvSpPr>
          <p:cNvPr id="7"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fontAlgn="base">
              <a:spcBef>
                <a:spcPct val="0"/>
              </a:spcBef>
              <a:spcAft>
                <a:spcPct val="0"/>
              </a:spcAft>
              <a:defRPr/>
            </a:pPr>
            <a:endParaRPr lang="nl-NL">
              <a:solidFill>
                <a:prstClr val="black"/>
              </a:solidFill>
            </a:endParaRPr>
          </a:p>
        </p:txBody>
      </p:sp>
      <p:sp>
        <p:nvSpPr>
          <p:cNvPr id="8" name="Rectangle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fontAlgn="base">
              <a:spcBef>
                <a:spcPct val="0"/>
              </a:spcBef>
              <a:spcAft>
                <a:spcPct val="0"/>
              </a:spcAft>
            </a:pPr>
            <a:fld id="{7E6B984B-3C4F-4BFB-B735-212E39471056}" type="slidenum">
              <a:rPr lang="en-US" altLang="en-US">
                <a:solidFill>
                  <a:prstClr val="black"/>
                </a:solidFill>
              </a:rPr>
              <a:pPr fontAlgn="base">
                <a:spcBef>
                  <a:spcPct val="0"/>
                </a:spcBef>
                <a:spcAft>
                  <a:spcPct val="0"/>
                </a:spcAft>
              </a:pPr>
              <a:t>‹nr.›</a:t>
            </a:fld>
            <a:endParaRPr lang="en-US" altLang="en-US">
              <a:solidFill>
                <a:prstClr val="black"/>
              </a:solidFill>
            </a:endParaRPr>
          </a:p>
        </p:txBody>
      </p:sp>
    </p:spTree>
    <p:extLst>
      <p:ext uri="{BB962C8B-B14F-4D97-AF65-F5344CB8AC3E}">
        <p14:creationId xmlns:p14="http://schemas.microsoft.com/office/powerpoint/2010/main" val="4283217521"/>
      </p:ext>
    </p:extLst>
  </p:cSld>
  <p:clrMapOvr>
    <a:masterClrMapping/>
  </p:clrMapOvr>
  <p:timing>
    <p:tnLst>
      <p:par>
        <p:cTn id="1" dur="indefinite" restart="never" nodeType="tmRoot"/>
      </p:par>
    </p:tnLst>
  </p:timing>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grpSp>
        <p:nvGrpSpPr>
          <p:cNvPr id="4" name="Group 2"/>
          <p:cNvGrpSpPr>
            <a:grpSpLocks/>
          </p:cNvGrpSpPr>
          <p:nvPr/>
        </p:nvGrpSpPr>
        <p:grpSpPr bwMode="auto">
          <a:xfrm>
            <a:off x="948267" y="211139"/>
            <a:ext cx="10295467" cy="841375"/>
            <a:chOff x="485" y="142"/>
            <a:chExt cx="5270" cy="530"/>
          </a:xfrm>
        </p:grpSpPr>
        <p:sp>
          <p:nvSpPr>
            <p:cNvPr id="5" name="Line 3"/>
            <p:cNvSpPr>
              <a:spLocks noChangeShapeType="1"/>
            </p:cNvSpPr>
            <p:nvPr/>
          </p:nvSpPr>
          <p:spPr bwMode="black">
            <a:xfrm>
              <a:off x="485" y="672"/>
              <a:ext cx="527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latin typeface="Times New Roman" panose="02020603050405020304" pitchFamily="18" charset="0"/>
                <a:cs typeface="Arial" panose="020B0604020202020204" pitchFamily="34" charset="0"/>
              </a:endParaRPr>
            </a:p>
          </p:txBody>
        </p:sp>
        <p:pic>
          <p:nvPicPr>
            <p:cNvPr id="6" name="Picture 4" descr="1#UvT_PMS"/>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gray">
            <a:xfrm>
              <a:off x="2216" y="142"/>
              <a:ext cx="1816"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25" name="Rectangle 5"/>
          <p:cNvSpPr>
            <a:spLocks noGrp="1" noChangeArrowheads="1"/>
          </p:cNvSpPr>
          <p:nvPr>
            <p:ph type="ctrTitle"/>
          </p:nvPr>
        </p:nvSpPr>
        <p:spPr>
          <a:xfrm>
            <a:off x="948268" y="1674813"/>
            <a:ext cx="10295467" cy="1160462"/>
          </a:xfrm>
        </p:spPr>
        <p:txBody>
          <a:bodyPr/>
          <a:lstStyle>
            <a:lvl1pPr>
              <a:defRPr/>
            </a:lvl1pPr>
          </a:lstStyle>
          <a:p>
            <a:r>
              <a:rPr lang="en-GB"/>
              <a:t>Click to edit Master title style</a:t>
            </a:r>
          </a:p>
        </p:txBody>
      </p:sp>
      <p:sp>
        <p:nvSpPr>
          <p:cNvPr id="5126" name="Rectangle 6"/>
          <p:cNvSpPr>
            <a:spLocks noGrp="1" noChangeArrowheads="1"/>
          </p:cNvSpPr>
          <p:nvPr>
            <p:ph type="subTitle" idx="1"/>
          </p:nvPr>
        </p:nvSpPr>
        <p:spPr>
          <a:xfrm>
            <a:off x="1896533" y="3113088"/>
            <a:ext cx="8534400" cy="2532062"/>
          </a:xfrm>
        </p:spPr>
        <p:txBody>
          <a:bodyPr/>
          <a:lstStyle>
            <a:lvl1pPr marL="0" indent="0" algn="ctr">
              <a:buFontTx/>
              <a:buNone/>
              <a:defRPr/>
            </a:lvl1pPr>
          </a:lstStyle>
          <a:p>
            <a:r>
              <a:rPr lang="en-GB"/>
              <a:t>Click to edit Master subtitle style</a:t>
            </a:r>
          </a:p>
        </p:txBody>
      </p:sp>
      <p:sp>
        <p:nvSpPr>
          <p:cNvPr id="7" name="Rectangle 7"/>
          <p:cNvSpPr>
            <a:spLocks noGrp="1" noChangeArrowheads="1"/>
          </p:cNvSpPr>
          <p:nvPr>
            <p:ph type="dt" sz="half" idx="10"/>
          </p:nvPr>
        </p:nvSpPr>
        <p:spPr>
          <a:xfrm>
            <a:off x="948267" y="6276975"/>
            <a:ext cx="2573867" cy="476250"/>
          </a:xfrm>
        </p:spPr>
        <p:txBody>
          <a:bodyPr/>
          <a:lstStyle>
            <a:lvl1pPr eaLnBrk="0" hangingPunct="0">
              <a:defRPr>
                <a:cs typeface="Arial" panose="020B0604020202020204" pitchFamily="34" charset="0"/>
              </a:defRPr>
            </a:lvl1pPr>
          </a:lstStyle>
          <a:p>
            <a:pPr>
              <a:defRPr/>
            </a:pPr>
            <a:endParaRPr lang="en-GB"/>
          </a:p>
        </p:txBody>
      </p:sp>
      <p:sp>
        <p:nvSpPr>
          <p:cNvPr id="8" name="Rectangle 8"/>
          <p:cNvSpPr>
            <a:spLocks noGrp="1" noChangeArrowheads="1"/>
          </p:cNvSpPr>
          <p:nvPr>
            <p:ph type="sldNum" sz="quarter" idx="11"/>
          </p:nvPr>
        </p:nvSpPr>
        <p:spPr>
          <a:xfrm>
            <a:off x="8805333" y="6276975"/>
            <a:ext cx="2438400" cy="476250"/>
          </a:xfrm>
        </p:spPr>
        <p:txBody>
          <a:bodyPr/>
          <a:lstStyle>
            <a:lvl1pPr eaLnBrk="0" hangingPunct="0">
              <a:defRPr>
                <a:cs typeface="Arial" panose="020B0604020202020204" pitchFamily="34" charset="0"/>
              </a:defRPr>
            </a:lvl1pPr>
          </a:lstStyle>
          <a:p>
            <a:pPr>
              <a:defRPr/>
            </a:pPr>
            <a:fld id="{8EC7CBA6-7553-4A10-B0E6-3324ACE09B09}" type="slidenum">
              <a:rPr lang="en-GB"/>
              <a:pPr>
                <a:defRPr/>
              </a:pPr>
              <a:t>‹nr.›</a:t>
            </a:fld>
            <a:endParaRPr lang="en-GB"/>
          </a:p>
        </p:txBody>
      </p:sp>
    </p:spTree>
    <p:extLst>
      <p:ext uri="{BB962C8B-B14F-4D97-AF65-F5344CB8AC3E}">
        <p14:creationId xmlns:p14="http://schemas.microsoft.com/office/powerpoint/2010/main" val="1675355453"/>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7"/>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5" name="Rectangle 8"/>
          <p:cNvSpPr>
            <a:spLocks noGrp="1" noChangeArrowheads="1"/>
          </p:cNvSpPr>
          <p:nvPr>
            <p:ph type="sldNum" sz="quarter" idx="11"/>
          </p:nvPr>
        </p:nvSpPr>
        <p:spPr/>
        <p:txBody>
          <a:bodyPr/>
          <a:lstStyle>
            <a:lvl1pPr eaLnBrk="0" hangingPunct="0">
              <a:defRPr>
                <a:cs typeface="Arial" panose="020B0604020202020204" pitchFamily="34" charset="0"/>
              </a:defRPr>
            </a:lvl1pPr>
          </a:lstStyle>
          <a:p>
            <a:pPr>
              <a:defRPr/>
            </a:pPr>
            <a:fld id="{0B5DBF6F-25AD-4633-9FD1-F58C22E1BD1C}" type="slidenum">
              <a:rPr lang="en-GB"/>
              <a:pPr>
                <a:defRPr/>
              </a:pPr>
              <a:t>‹nr.›</a:t>
            </a:fld>
            <a:endParaRPr lang="en-GB"/>
          </a:p>
        </p:txBody>
      </p:sp>
    </p:spTree>
    <p:extLst>
      <p:ext uri="{BB962C8B-B14F-4D97-AF65-F5344CB8AC3E}">
        <p14:creationId xmlns:p14="http://schemas.microsoft.com/office/powerpoint/2010/main" val="2395589366"/>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7"/>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8"/>
          <p:cNvSpPr>
            <a:spLocks noGrp="1" noChangeArrowheads="1"/>
          </p:cNvSpPr>
          <p:nvPr>
            <p:ph type="sldNum" sz="quarter" idx="11"/>
          </p:nvPr>
        </p:nvSpPr>
        <p:spPr>
          <a:ln/>
        </p:spPr>
        <p:txBody>
          <a:bodyPr/>
          <a:lstStyle>
            <a:lvl1pPr>
              <a:defRPr/>
            </a:lvl1pPr>
          </a:lstStyle>
          <a:p>
            <a:pPr>
              <a:defRPr/>
            </a:pPr>
            <a:fld id="{23F7242C-914A-400A-A395-6F55659B647B}" type="slidenum">
              <a:rPr lang="en-GB">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3617586733"/>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3"/>
            <a:ext cx="10363200" cy="1362075"/>
          </a:xfrm>
        </p:spPr>
        <p:txBody>
          <a:bodyPr anchor="t"/>
          <a:lstStyle>
            <a:lvl1pPr algn="l">
              <a:defRPr sz="3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nl-NL" smtClean="0"/>
              <a:t>Klik om de modelstijlen te bewerken</a:t>
            </a:r>
          </a:p>
        </p:txBody>
      </p:sp>
      <p:sp>
        <p:nvSpPr>
          <p:cNvPr id="4" name="Rectangle 7"/>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5" name="Rectangle 8"/>
          <p:cNvSpPr>
            <a:spLocks noGrp="1" noChangeArrowheads="1"/>
          </p:cNvSpPr>
          <p:nvPr>
            <p:ph type="sldNum" sz="quarter" idx="11"/>
          </p:nvPr>
        </p:nvSpPr>
        <p:spPr/>
        <p:txBody>
          <a:bodyPr/>
          <a:lstStyle>
            <a:lvl1pPr eaLnBrk="0" hangingPunct="0">
              <a:defRPr>
                <a:cs typeface="Arial" panose="020B0604020202020204" pitchFamily="34" charset="0"/>
              </a:defRPr>
            </a:lvl1pPr>
          </a:lstStyle>
          <a:p>
            <a:pPr>
              <a:defRPr/>
            </a:pPr>
            <a:fld id="{DE91A0FE-422E-4909-9476-EB2BE30B6649}" type="slidenum">
              <a:rPr lang="en-GB"/>
              <a:pPr>
                <a:defRPr/>
              </a:pPr>
              <a:t>‹nr.›</a:t>
            </a:fld>
            <a:endParaRPr lang="en-GB"/>
          </a:p>
        </p:txBody>
      </p:sp>
    </p:spTree>
    <p:extLst>
      <p:ext uri="{BB962C8B-B14F-4D97-AF65-F5344CB8AC3E}">
        <p14:creationId xmlns:p14="http://schemas.microsoft.com/office/powerpoint/2010/main" val="396609447"/>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914400" y="2057400"/>
            <a:ext cx="5080000" cy="40386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6197600" y="2057400"/>
            <a:ext cx="5080000" cy="40386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Rectangle 7"/>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6" name="Rectangle 8"/>
          <p:cNvSpPr>
            <a:spLocks noGrp="1" noChangeArrowheads="1"/>
          </p:cNvSpPr>
          <p:nvPr>
            <p:ph type="sldNum" sz="quarter" idx="11"/>
          </p:nvPr>
        </p:nvSpPr>
        <p:spPr/>
        <p:txBody>
          <a:bodyPr/>
          <a:lstStyle>
            <a:lvl1pPr eaLnBrk="0" hangingPunct="0">
              <a:defRPr>
                <a:cs typeface="Arial" panose="020B0604020202020204" pitchFamily="34" charset="0"/>
              </a:defRPr>
            </a:lvl1pPr>
          </a:lstStyle>
          <a:p>
            <a:pPr>
              <a:defRPr/>
            </a:pPr>
            <a:fld id="{549CB76B-1280-4FA1-8F7C-B32215ADBE96}" type="slidenum">
              <a:rPr lang="en-GB"/>
              <a:pPr>
                <a:defRPr/>
              </a:pPr>
              <a:t>‹nr.›</a:t>
            </a:fld>
            <a:endParaRPr lang="en-GB"/>
          </a:p>
        </p:txBody>
      </p:sp>
    </p:spTree>
    <p:extLst>
      <p:ext uri="{BB962C8B-B14F-4D97-AF65-F5344CB8AC3E}">
        <p14:creationId xmlns:p14="http://schemas.microsoft.com/office/powerpoint/2010/main" val="2138571687"/>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smtClean="0"/>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smtClean="0"/>
              <a:t>Klik om de modelstijlen te bewerken</a:t>
            </a:r>
          </a:p>
        </p:txBody>
      </p:sp>
      <p:sp>
        <p:nvSpPr>
          <p:cNvPr id="6" name="Tijdelijke aanduiding voor inhoud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Rectangle 7"/>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8" name="Rectangle 8"/>
          <p:cNvSpPr>
            <a:spLocks noGrp="1" noChangeArrowheads="1"/>
          </p:cNvSpPr>
          <p:nvPr>
            <p:ph type="sldNum" sz="quarter" idx="11"/>
          </p:nvPr>
        </p:nvSpPr>
        <p:spPr/>
        <p:txBody>
          <a:bodyPr/>
          <a:lstStyle>
            <a:lvl1pPr eaLnBrk="0" hangingPunct="0">
              <a:defRPr>
                <a:cs typeface="Arial" panose="020B0604020202020204" pitchFamily="34" charset="0"/>
              </a:defRPr>
            </a:lvl1pPr>
          </a:lstStyle>
          <a:p>
            <a:pPr>
              <a:defRPr/>
            </a:pPr>
            <a:fld id="{BCB01591-5EDA-46F1-B982-A9A864E11A64}" type="slidenum">
              <a:rPr lang="en-GB"/>
              <a:pPr>
                <a:defRPr/>
              </a:pPr>
              <a:t>‹nr.›</a:t>
            </a:fld>
            <a:endParaRPr lang="en-GB"/>
          </a:p>
        </p:txBody>
      </p:sp>
    </p:spTree>
    <p:extLst>
      <p:ext uri="{BB962C8B-B14F-4D97-AF65-F5344CB8AC3E}">
        <p14:creationId xmlns:p14="http://schemas.microsoft.com/office/powerpoint/2010/main" val="2385339554"/>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Rectangle 7"/>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4" name="Rectangle 8"/>
          <p:cNvSpPr>
            <a:spLocks noGrp="1" noChangeArrowheads="1"/>
          </p:cNvSpPr>
          <p:nvPr>
            <p:ph type="sldNum" sz="quarter" idx="11"/>
          </p:nvPr>
        </p:nvSpPr>
        <p:spPr/>
        <p:txBody>
          <a:bodyPr/>
          <a:lstStyle>
            <a:lvl1pPr eaLnBrk="0" hangingPunct="0">
              <a:defRPr>
                <a:cs typeface="Arial" panose="020B0604020202020204" pitchFamily="34" charset="0"/>
              </a:defRPr>
            </a:lvl1pPr>
          </a:lstStyle>
          <a:p>
            <a:pPr>
              <a:defRPr/>
            </a:pPr>
            <a:fld id="{2F2BC5B7-0DC1-442F-9D05-8910A7D387B2}" type="slidenum">
              <a:rPr lang="en-GB"/>
              <a:pPr>
                <a:defRPr/>
              </a:pPr>
              <a:t>‹nr.›</a:t>
            </a:fld>
            <a:endParaRPr lang="en-GB"/>
          </a:p>
        </p:txBody>
      </p:sp>
    </p:spTree>
    <p:extLst>
      <p:ext uri="{BB962C8B-B14F-4D97-AF65-F5344CB8AC3E}">
        <p14:creationId xmlns:p14="http://schemas.microsoft.com/office/powerpoint/2010/main" val="3792178980"/>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3" name="Rectangle 8"/>
          <p:cNvSpPr>
            <a:spLocks noGrp="1" noChangeArrowheads="1"/>
          </p:cNvSpPr>
          <p:nvPr>
            <p:ph type="sldNum" sz="quarter" idx="11"/>
          </p:nvPr>
        </p:nvSpPr>
        <p:spPr/>
        <p:txBody>
          <a:bodyPr/>
          <a:lstStyle>
            <a:lvl1pPr eaLnBrk="0" hangingPunct="0">
              <a:defRPr>
                <a:cs typeface="Arial" panose="020B0604020202020204" pitchFamily="34" charset="0"/>
              </a:defRPr>
            </a:lvl1pPr>
          </a:lstStyle>
          <a:p>
            <a:pPr>
              <a:defRPr/>
            </a:pPr>
            <a:fld id="{E51AA59E-08B2-4384-A987-BB1649F7A8C3}" type="slidenum">
              <a:rPr lang="en-GB"/>
              <a:pPr>
                <a:defRPr/>
              </a:pPr>
              <a:t>‹nr.›</a:t>
            </a:fld>
            <a:endParaRPr lang="en-GB"/>
          </a:p>
        </p:txBody>
      </p:sp>
    </p:spTree>
    <p:extLst>
      <p:ext uri="{BB962C8B-B14F-4D97-AF65-F5344CB8AC3E}">
        <p14:creationId xmlns:p14="http://schemas.microsoft.com/office/powerpoint/2010/main" val="1901949773"/>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2" y="273050"/>
            <a:ext cx="4011084" cy="1162050"/>
          </a:xfrm>
        </p:spPr>
        <p:txBody>
          <a:bodyPr anchor="b"/>
          <a:lstStyle>
            <a:lvl1pPr algn="l">
              <a:defRPr sz="1500" b="1"/>
            </a:lvl1pPr>
          </a:lstStyle>
          <a:p>
            <a:r>
              <a:rPr lang="nl-NL" smtClean="0"/>
              <a:t>Klik om de stijl te bewerken</a:t>
            </a:r>
            <a:endParaRPr lang="nl-NL"/>
          </a:p>
        </p:txBody>
      </p:sp>
      <p:sp>
        <p:nvSpPr>
          <p:cNvPr id="3" name="Tijdelijke aanduiding voor inhoud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l-NL" smtClean="0"/>
              <a:t>Klik om de modelstijlen te bewerken</a:t>
            </a:r>
          </a:p>
        </p:txBody>
      </p:sp>
      <p:sp>
        <p:nvSpPr>
          <p:cNvPr id="5" name="Rectangle 7"/>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6" name="Rectangle 8"/>
          <p:cNvSpPr>
            <a:spLocks noGrp="1" noChangeArrowheads="1"/>
          </p:cNvSpPr>
          <p:nvPr>
            <p:ph type="sldNum" sz="quarter" idx="11"/>
          </p:nvPr>
        </p:nvSpPr>
        <p:spPr/>
        <p:txBody>
          <a:bodyPr/>
          <a:lstStyle>
            <a:lvl1pPr eaLnBrk="0" hangingPunct="0">
              <a:defRPr>
                <a:cs typeface="Arial" panose="020B0604020202020204" pitchFamily="34" charset="0"/>
              </a:defRPr>
            </a:lvl1pPr>
          </a:lstStyle>
          <a:p>
            <a:pPr>
              <a:defRPr/>
            </a:pPr>
            <a:fld id="{15D33490-AE2A-4FB3-B5F9-510F1BAE187B}" type="slidenum">
              <a:rPr lang="en-GB"/>
              <a:pPr>
                <a:defRPr/>
              </a:pPr>
              <a:t>‹nr.›</a:t>
            </a:fld>
            <a:endParaRPr lang="en-GB"/>
          </a:p>
        </p:txBody>
      </p:sp>
    </p:spTree>
    <p:extLst>
      <p:ext uri="{BB962C8B-B14F-4D97-AF65-F5344CB8AC3E}">
        <p14:creationId xmlns:p14="http://schemas.microsoft.com/office/powerpoint/2010/main" val="2988010977"/>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15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nl-NL" noProof="0" smtClean="0"/>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l-NL" smtClean="0"/>
              <a:t>Klik om de modelstijlen te bewerken</a:t>
            </a:r>
          </a:p>
        </p:txBody>
      </p:sp>
      <p:sp>
        <p:nvSpPr>
          <p:cNvPr id="5" name="Rectangle 7"/>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6" name="Rectangle 8"/>
          <p:cNvSpPr>
            <a:spLocks noGrp="1" noChangeArrowheads="1"/>
          </p:cNvSpPr>
          <p:nvPr>
            <p:ph type="sldNum" sz="quarter" idx="11"/>
          </p:nvPr>
        </p:nvSpPr>
        <p:spPr/>
        <p:txBody>
          <a:bodyPr/>
          <a:lstStyle>
            <a:lvl1pPr eaLnBrk="0" hangingPunct="0">
              <a:defRPr>
                <a:cs typeface="Arial" panose="020B0604020202020204" pitchFamily="34" charset="0"/>
              </a:defRPr>
            </a:lvl1pPr>
          </a:lstStyle>
          <a:p>
            <a:pPr>
              <a:defRPr/>
            </a:pPr>
            <a:fld id="{000C092A-83A7-40B4-837C-B25BA6FB6BC9}" type="slidenum">
              <a:rPr lang="en-GB"/>
              <a:pPr>
                <a:defRPr/>
              </a:pPr>
              <a:t>‹nr.›</a:t>
            </a:fld>
            <a:endParaRPr lang="en-GB"/>
          </a:p>
        </p:txBody>
      </p:sp>
    </p:spTree>
    <p:extLst>
      <p:ext uri="{BB962C8B-B14F-4D97-AF65-F5344CB8AC3E}">
        <p14:creationId xmlns:p14="http://schemas.microsoft.com/office/powerpoint/2010/main" val="2164312749"/>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7"/>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5" name="Rectangle 8"/>
          <p:cNvSpPr>
            <a:spLocks noGrp="1" noChangeArrowheads="1"/>
          </p:cNvSpPr>
          <p:nvPr>
            <p:ph type="sldNum" sz="quarter" idx="11"/>
          </p:nvPr>
        </p:nvSpPr>
        <p:spPr/>
        <p:txBody>
          <a:bodyPr/>
          <a:lstStyle>
            <a:lvl1pPr eaLnBrk="0" hangingPunct="0">
              <a:defRPr>
                <a:cs typeface="Arial" panose="020B0604020202020204" pitchFamily="34" charset="0"/>
              </a:defRPr>
            </a:lvl1pPr>
          </a:lstStyle>
          <a:p>
            <a:pPr>
              <a:defRPr/>
            </a:pPr>
            <a:fld id="{D7D03EC9-76F0-44E8-B3FC-CA9C6A613055}" type="slidenum">
              <a:rPr lang="en-GB"/>
              <a:pPr>
                <a:defRPr/>
              </a:pPr>
              <a:t>‹nr.›</a:t>
            </a:fld>
            <a:endParaRPr lang="en-GB"/>
          </a:p>
        </p:txBody>
      </p:sp>
    </p:spTree>
    <p:extLst>
      <p:ext uri="{BB962C8B-B14F-4D97-AF65-F5344CB8AC3E}">
        <p14:creationId xmlns:p14="http://schemas.microsoft.com/office/powerpoint/2010/main" val="1976662436"/>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686800" y="1271588"/>
            <a:ext cx="2590800" cy="4824412"/>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914400" y="1271588"/>
            <a:ext cx="7569200" cy="4824412"/>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7"/>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5" name="Rectangle 8"/>
          <p:cNvSpPr>
            <a:spLocks noGrp="1" noChangeArrowheads="1"/>
          </p:cNvSpPr>
          <p:nvPr>
            <p:ph type="sldNum" sz="quarter" idx="11"/>
          </p:nvPr>
        </p:nvSpPr>
        <p:spPr/>
        <p:txBody>
          <a:bodyPr/>
          <a:lstStyle>
            <a:lvl1pPr eaLnBrk="0" hangingPunct="0">
              <a:defRPr>
                <a:cs typeface="Arial" panose="020B0604020202020204" pitchFamily="34" charset="0"/>
              </a:defRPr>
            </a:lvl1pPr>
          </a:lstStyle>
          <a:p>
            <a:pPr>
              <a:defRPr/>
            </a:pPr>
            <a:fld id="{2F1A7A31-E41D-44FB-9644-770CA8CCF1CC}" type="slidenum">
              <a:rPr lang="en-GB"/>
              <a:pPr>
                <a:defRPr/>
              </a:pPr>
              <a:t>‹nr.›</a:t>
            </a:fld>
            <a:endParaRPr lang="en-GB"/>
          </a:p>
        </p:txBody>
      </p:sp>
    </p:spTree>
    <p:extLst>
      <p:ext uri="{BB962C8B-B14F-4D97-AF65-F5344CB8AC3E}">
        <p14:creationId xmlns:p14="http://schemas.microsoft.com/office/powerpoint/2010/main" val="3471765638"/>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dgm" preserve="1">
  <p:cSld name="Titel en diagram of organigram">
    <p:spTree>
      <p:nvGrpSpPr>
        <p:cNvPr id="1" name=""/>
        <p:cNvGrpSpPr/>
        <p:nvPr/>
      </p:nvGrpSpPr>
      <p:grpSpPr>
        <a:xfrm>
          <a:off x="0" y="0"/>
          <a:ext cx="0" cy="0"/>
          <a:chOff x="0" y="0"/>
          <a:chExt cx="0" cy="0"/>
        </a:xfrm>
      </p:grpSpPr>
      <p:sp>
        <p:nvSpPr>
          <p:cNvPr id="2" name="Titel 1"/>
          <p:cNvSpPr>
            <a:spLocks noGrp="1"/>
          </p:cNvSpPr>
          <p:nvPr>
            <p:ph type="title"/>
          </p:nvPr>
        </p:nvSpPr>
        <p:spPr>
          <a:xfrm>
            <a:off x="914400" y="1271588"/>
            <a:ext cx="10363200" cy="633412"/>
          </a:xfrm>
        </p:spPr>
        <p:txBody>
          <a:bodyPr/>
          <a:lstStyle/>
          <a:p>
            <a:r>
              <a:rPr lang="nl-NL" smtClean="0"/>
              <a:t>Klik om de stijl te bewerken</a:t>
            </a:r>
            <a:endParaRPr lang="nl-NL"/>
          </a:p>
        </p:txBody>
      </p:sp>
      <p:sp>
        <p:nvSpPr>
          <p:cNvPr id="3" name="Tijdelijke aanduiding voor SmartArt 2"/>
          <p:cNvSpPr>
            <a:spLocks noGrp="1"/>
          </p:cNvSpPr>
          <p:nvPr>
            <p:ph type="dgm" idx="1"/>
          </p:nvPr>
        </p:nvSpPr>
        <p:spPr>
          <a:xfrm>
            <a:off x="914400" y="2057400"/>
            <a:ext cx="10363200" cy="4038600"/>
          </a:xfrm>
        </p:spPr>
        <p:txBody>
          <a:bodyPr/>
          <a:lstStyle/>
          <a:p>
            <a:pPr lvl="0"/>
            <a:endParaRPr lang="nl-NL" noProof="0" smtClean="0"/>
          </a:p>
        </p:txBody>
      </p:sp>
      <p:sp>
        <p:nvSpPr>
          <p:cNvPr id="4" name="Rectangle 7"/>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5" name="Rectangle 8"/>
          <p:cNvSpPr>
            <a:spLocks noGrp="1" noChangeArrowheads="1"/>
          </p:cNvSpPr>
          <p:nvPr>
            <p:ph type="sldNum" sz="quarter" idx="11"/>
          </p:nvPr>
        </p:nvSpPr>
        <p:spPr/>
        <p:txBody>
          <a:bodyPr/>
          <a:lstStyle>
            <a:lvl1pPr eaLnBrk="0" hangingPunct="0">
              <a:defRPr>
                <a:cs typeface="Arial" panose="020B0604020202020204" pitchFamily="34" charset="0"/>
              </a:defRPr>
            </a:lvl1pPr>
          </a:lstStyle>
          <a:p>
            <a:pPr>
              <a:defRPr/>
            </a:pPr>
            <a:fld id="{E50279F6-D9EE-4E83-9759-1B2A61BE6A8D}" type="slidenum">
              <a:rPr lang="en-GB"/>
              <a:pPr>
                <a:defRPr/>
              </a:pPr>
              <a:t>‹nr.›</a:t>
            </a:fld>
            <a:endParaRPr lang="en-GB"/>
          </a:p>
        </p:txBody>
      </p:sp>
    </p:spTree>
    <p:extLst>
      <p:ext uri="{BB962C8B-B14F-4D97-AF65-F5344CB8AC3E}">
        <p14:creationId xmlns:p14="http://schemas.microsoft.com/office/powerpoint/2010/main" val="183532878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Slide brons">
    <p:bg>
      <p:bgPr>
        <a:blipFill dpi="0" rotWithShape="0">
          <a:blip r:embed="rId2" cstate="email"/>
          <a:srcRect/>
          <a:stretch>
            <a:fillRect/>
          </a:stretch>
        </a:blipFill>
        <a:effectLst/>
      </p:bgPr>
    </p:bg>
    <p:spTree>
      <p:nvGrpSpPr>
        <p:cNvPr id="1" name=""/>
        <p:cNvGrpSpPr/>
        <p:nvPr/>
      </p:nvGrpSpPr>
      <p:grpSpPr>
        <a:xfrm>
          <a:off x="0" y="0"/>
          <a:ext cx="0" cy="0"/>
          <a:chOff x="0" y="0"/>
          <a:chExt cx="0" cy="0"/>
        </a:xfrm>
      </p:grpSpPr>
      <p:sp>
        <p:nvSpPr>
          <p:cNvPr id="4" name="Freeform 7"/>
          <p:cNvSpPr>
            <a:spLocks/>
          </p:cNvSpPr>
          <p:nvPr/>
        </p:nvSpPr>
        <p:spPr bwMode="auto">
          <a:xfrm>
            <a:off x="5363634" y="1476375"/>
            <a:ext cx="6860117" cy="1695450"/>
          </a:xfrm>
          <a:custGeom>
            <a:avLst/>
            <a:gdLst>
              <a:gd name="T0" fmla="*/ 2161 w 2161"/>
              <a:gd name="T1" fmla="*/ 712 h 712"/>
              <a:gd name="T2" fmla="*/ 329 w 2161"/>
              <a:gd name="T3" fmla="*/ 712 h 712"/>
              <a:gd name="T4" fmla="*/ 0 w 2161"/>
              <a:gd name="T5" fmla="*/ 392 h 712"/>
              <a:gd name="T6" fmla="*/ 0 w 2161"/>
              <a:gd name="T7" fmla="*/ 0 h 712"/>
              <a:gd name="T8" fmla="*/ 2161 w 2161"/>
              <a:gd name="T9" fmla="*/ 0 h 712"/>
              <a:gd name="T10" fmla="*/ 2161 w 2161"/>
              <a:gd name="T11" fmla="*/ 712 h 7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1" h="712">
                <a:moveTo>
                  <a:pt x="2161" y="712"/>
                </a:moveTo>
                <a:lnTo>
                  <a:pt x="329" y="712"/>
                </a:lnTo>
                <a:lnTo>
                  <a:pt x="0" y="392"/>
                </a:lnTo>
                <a:lnTo>
                  <a:pt x="0" y="0"/>
                </a:lnTo>
                <a:lnTo>
                  <a:pt x="2161" y="0"/>
                </a:lnTo>
                <a:lnTo>
                  <a:pt x="2161" y="712"/>
                </a:lnTo>
                <a:close/>
              </a:path>
            </a:pathLst>
          </a:custGeom>
          <a:solidFill>
            <a:schemeClr val="accent1">
              <a:alpha val="79999"/>
            </a:schemeClr>
          </a:solidFill>
          <a:ln w="12700">
            <a:noFill/>
            <a:prstDash val="solid"/>
            <a:round/>
            <a:headEnd/>
            <a:tailEnd/>
          </a:ln>
        </p:spPr>
        <p:txBody>
          <a:bodyPr/>
          <a:lstStyle/>
          <a:p>
            <a:endParaRPr lang="nl-NL" sz="1800"/>
          </a:p>
        </p:txBody>
      </p:sp>
      <p:sp>
        <p:nvSpPr>
          <p:cNvPr id="5" name="Rectangle 6"/>
          <p:cNvSpPr>
            <a:spLocks noChangeArrowheads="1"/>
          </p:cNvSpPr>
          <p:nvPr/>
        </p:nvSpPr>
        <p:spPr bwMode="auto">
          <a:xfrm>
            <a:off x="-2117" y="5924550"/>
            <a:ext cx="12192001" cy="933450"/>
          </a:xfrm>
          <a:prstGeom prst="rect">
            <a:avLst/>
          </a:prstGeom>
          <a:solidFill>
            <a:srgbClr val="FFFFFF">
              <a:alpha val="85097"/>
            </a:srgbClr>
          </a:solidFill>
          <a:ln w="12700">
            <a:noFill/>
            <a:miter lim="800000"/>
            <a:headEnd/>
            <a:tailEnd/>
          </a:ln>
        </p:spPr>
        <p:txBody>
          <a:bodyPr/>
          <a:lstStyle/>
          <a:p>
            <a:endParaRPr lang="nl-NL" sz="1800">
              <a:latin typeface="Calibri" pitchFamily="34" charset="0"/>
              <a:cs typeface="ヒラギノ角ゴ Pro W3"/>
            </a:endParaRPr>
          </a:p>
        </p:txBody>
      </p:sp>
      <p:pic>
        <p:nvPicPr>
          <p:cNvPr id="6" name="Picture 5" descr="02-UTI_Basisvormen_powerpoint_05.png"/>
          <p:cNvPicPr>
            <a:picLocks noChangeAspect="1"/>
          </p:cNvPicPr>
          <p:nvPr/>
        </p:nvPicPr>
        <p:blipFill>
          <a:blip r:embed="rId3" cstate="email"/>
          <a:srcRect/>
          <a:stretch>
            <a:fillRect/>
          </a:stretch>
        </p:blipFill>
        <p:spPr bwMode="auto">
          <a:xfrm>
            <a:off x="9804400" y="6035675"/>
            <a:ext cx="1998133" cy="711200"/>
          </a:xfrm>
          <a:prstGeom prst="rect">
            <a:avLst/>
          </a:prstGeom>
          <a:noFill/>
          <a:ln w="9525">
            <a:noFill/>
            <a:miter lim="800000"/>
            <a:headEnd/>
            <a:tailEnd/>
          </a:ln>
        </p:spPr>
      </p:pic>
      <p:pic>
        <p:nvPicPr>
          <p:cNvPr id="7" name="Picture 6" descr="02-UTI_Basisvormen_powerpoint_03.png"/>
          <p:cNvPicPr>
            <a:picLocks noChangeAspect="1"/>
          </p:cNvPicPr>
          <p:nvPr/>
        </p:nvPicPr>
        <p:blipFill>
          <a:blip r:embed="rId4" cstate="email"/>
          <a:srcRect/>
          <a:stretch>
            <a:fillRect/>
          </a:stretch>
        </p:blipFill>
        <p:spPr bwMode="auto">
          <a:xfrm>
            <a:off x="635000" y="6061075"/>
            <a:ext cx="3386667" cy="711200"/>
          </a:xfrm>
          <a:prstGeom prst="rect">
            <a:avLst/>
          </a:prstGeom>
          <a:noFill/>
          <a:ln w="9525">
            <a:noFill/>
            <a:miter lim="800000"/>
            <a:headEnd/>
            <a:tailEnd/>
          </a:ln>
        </p:spPr>
      </p:pic>
      <p:sp>
        <p:nvSpPr>
          <p:cNvPr id="2" name="Title 1"/>
          <p:cNvSpPr>
            <a:spLocks noGrp="1"/>
          </p:cNvSpPr>
          <p:nvPr>
            <p:ph type="ctrTitle"/>
          </p:nvPr>
        </p:nvSpPr>
        <p:spPr>
          <a:xfrm>
            <a:off x="6270982" y="1476744"/>
            <a:ext cx="5706533" cy="1470025"/>
          </a:xfrm>
        </p:spPr>
        <p:txBody>
          <a:bodyPr>
            <a:normAutofit/>
          </a:bodyPr>
          <a:lstStyle>
            <a:lvl1pPr algn="l">
              <a:defRPr sz="32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25" name="Text Placeholder 24"/>
          <p:cNvSpPr>
            <a:spLocks noGrp="1"/>
          </p:cNvSpPr>
          <p:nvPr>
            <p:ph type="body" sz="quarter" idx="12"/>
          </p:nvPr>
        </p:nvSpPr>
        <p:spPr>
          <a:xfrm>
            <a:off x="6352569" y="2832028"/>
            <a:ext cx="5870736" cy="458714"/>
          </a:xfrm>
        </p:spPr>
        <p:txBody>
          <a:bodyPr>
            <a:normAutofit/>
          </a:bodyPr>
          <a:lstStyle>
            <a:lvl1pPr>
              <a:buFontTx/>
              <a:buNone/>
              <a:defRPr sz="1200">
                <a:solidFill>
                  <a:schemeClr val="bg1"/>
                </a:solidFill>
                <a:latin typeface="Arial" pitchFamily="34" charset="0"/>
                <a:cs typeface="Arial" pitchFamily="34" charset="0"/>
              </a:defRPr>
            </a:lvl1pPr>
            <a:lvl2pPr>
              <a:defRPr sz="1200"/>
            </a:lvl2pPr>
            <a:lvl3pPr>
              <a:defRPr sz="1200"/>
            </a:lvl3pPr>
            <a:lvl4pPr>
              <a:defRPr sz="1200"/>
            </a:lvl4pPr>
            <a:lvl5pPr>
              <a:defRPr sz="1200"/>
            </a:lvl5pPr>
          </a:lstStyle>
          <a:p>
            <a:pPr lvl="0"/>
            <a:r>
              <a:rPr lang="en-US" smtClean="0"/>
              <a:t>Click to edit Master text styles</a:t>
            </a:r>
          </a:p>
        </p:txBody>
      </p:sp>
    </p:spTree>
    <p:extLst>
      <p:ext uri="{BB962C8B-B14F-4D97-AF65-F5344CB8AC3E}">
        <p14:creationId xmlns:p14="http://schemas.microsoft.com/office/powerpoint/2010/main" val="40036051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smtClean="0"/>
              <a:t>Klik om de modelstijlen te bewerken</a:t>
            </a:r>
          </a:p>
        </p:txBody>
      </p:sp>
      <p:sp>
        <p:nvSpPr>
          <p:cNvPr id="4" name="Rectangle 7"/>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8"/>
          <p:cNvSpPr>
            <a:spLocks noGrp="1" noChangeArrowheads="1"/>
          </p:cNvSpPr>
          <p:nvPr>
            <p:ph type="sldNum" sz="quarter" idx="11"/>
          </p:nvPr>
        </p:nvSpPr>
        <p:spPr>
          <a:ln/>
        </p:spPr>
        <p:txBody>
          <a:bodyPr/>
          <a:lstStyle>
            <a:lvl1pPr>
              <a:defRPr/>
            </a:lvl1pPr>
          </a:lstStyle>
          <a:p>
            <a:pPr>
              <a:defRPr/>
            </a:pPr>
            <a:fld id="{62BDD498-0A27-4033-B5B1-9CD00768DD4A}" type="slidenum">
              <a:rPr lang="en-GB">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4105596325"/>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grpSp>
        <p:nvGrpSpPr>
          <p:cNvPr id="4" name="Group 2"/>
          <p:cNvGrpSpPr>
            <a:grpSpLocks/>
          </p:cNvGrpSpPr>
          <p:nvPr/>
        </p:nvGrpSpPr>
        <p:grpSpPr bwMode="auto">
          <a:xfrm>
            <a:off x="948267" y="211139"/>
            <a:ext cx="10295467" cy="841375"/>
            <a:chOff x="485" y="142"/>
            <a:chExt cx="5270" cy="530"/>
          </a:xfrm>
        </p:grpSpPr>
        <p:sp>
          <p:nvSpPr>
            <p:cNvPr id="5" name="Line 3"/>
            <p:cNvSpPr>
              <a:spLocks noChangeShapeType="1"/>
            </p:cNvSpPr>
            <p:nvPr/>
          </p:nvSpPr>
          <p:spPr bwMode="black">
            <a:xfrm>
              <a:off x="485" y="672"/>
              <a:ext cx="527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latin typeface="Times New Roman" panose="02020603050405020304" pitchFamily="18" charset="0"/>
                <a:cs typeface="Arial" panose="020B0604020202020204" pitchFamily="34" charset="0"/>
              </a:endParaRPr>
            </a:p>
          </p:txBody>
        </p:sp>
        <p:pic>
          <p:nvPicPr>
            <p:cNvPr id="6" name="Picture 4" descr="1#UvT_PMS"/>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gray">
            <a:xfrm>
              <a:off x="2216" y="142"/>
              <a:ext cx="1816"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25" name="Rectangle 5"/>
          <p:cNvSpPr>
            <a:spLocks noGrp="1" noChangeArrowheads="1"/>
          </p:cNvSpPr>
          <p:nvPr>
            <p:ph type="ctrTitle"/>
          </p:nvPr>
        </p:nvSpPr>
        <p:spPr>
          <a:xfrm>
            <a:off x="948267" y="1674813"/>
            <a:ext cx="10295467" cy="1160462"/>
          </a:xfrm>
        </p:spPr>
        <p:txBody>
          <a:bodyPr/>
          <a:lstStyle>
            <a:lvl1pPr>
              <a:defRPr/>
            </a:lvl1pPr>
          </a:lstStyle>
          <a:p>
            <a:r>
              <a:rPr lang="en-GB"/>
              <a:t>Click to edit Master title style</a:t>
            </a:r>
          </a:p>
        </p:txBody>
      </p:sp>
      <p:sp>
        <p:nvSpPr>
          <p:cNvPr id="5126" name="Rectangle 6"/>
          <p:cNvSpPr>
            <a:spLocks noGrp="1" noChangeArrowheads="1"/>
          </p:cNvSpPr>
          <p:nvPr>
            <p:ph type="subTitle" idx="1"/>
          </p:nvPr>
        </p:nvSpPr>
        <p:spPr>
          <a:xfrm>
            <a:off x="1896533" y="3113088"/>
            <a:ext cx="8534400" cy="2532062"/>
          </a:xfrm>
        </p:spPr>
        <p:txBody>
          <a:bodyPr/>
          <a:lstStyle>
            <a:lvl1pPr marL="0" indent="0" algn="ctr">
              <a:buFontTx/>
              <a:buNone/>
              <a:defRPr/>
            </a:lvl1pPr>
          </a:lstStyle>
          <a:p>
            <a:r>
              <a:rPr lang="en-GB"/>
              <a:t>Click to edit Master subtitle style</a:t>
            </a:r>
          </a:p>
        </p:txBody>
      </p:sp>
      <p:sp>
        <p:nvSpPr>
          <p:cNvPr id="7" name="Rectangle 7"/>
          <p:cNvSpPr>
            <a:spLocks noGrp="1" noChangeArrowheads="1"/>
          </p:cNvSpPr>
          <p:nvPr>
            <p:ph type="dt" sz="half" idx="10"/>
          </p:nvPr>
        </p:nvSpPr>
        <p:spPr>
          <a:xfrm>
            <a:off x="948267" y="6276975"/>
            <a:ext cx="2573867" cy="476250"/>
          </a:xfrm>
        </p:spPr>
        <p:txBody>
          <a:bodyPr/>
          <a:lstStyle>
            <a:lvl1pPr eaLnBrk="0" hangingPunct="0">
              <a:defRPr>
                <a:cs typeface="Arial" panose="020B0604020202020204" pitchFamily="34" charset="0"/>
              </a:defRPr>
            </a:lvl1pPr>
          </a:lstStyle>
          <a:p>
            <a:pPr>
              <a:defRPr/>
            </a:pPr>
            <a:endParaRPr lang="en-GB"/>
          </a:p>
        </p:txBody>
      </p:sp>
      <p:sp>
        <p:nvSpPr>
          <p:cNvPr id="8" name="Rectangle 8"/>
          <p:cNvSpPr>
            <a:spLocks noGrp="1" noChangeArrowheads="1"/>
          </p:cNvSpPr>
          <p:nvPr>
            <p:ph type="sldNum" sz="quarter" idx="11"/>
          </p:nvPr>
        </p:nvSpPr>
        <p:spPr>
          <a:xfrm>
            <a:off x="8805333" y="6276975"/>
            <a:ext cx="2438400" cy="476250"/>
          </a:xfrm>
        </p:spPr>
        <p:txBody>
          <a:bodyPr/>
          <a:lstStyle>
            <a:lvl1pPr eaLnBrk="0" hangingPunct="0">
              <a:defRPr>
                <a:cs typeface="Arial" panose="020B0604020202020204" pitchFamily="34" charset="0"/>
              </a:defRPr>
            </a:lvl1pPr>
          </a:lstStyle>
          <a:p>
            <a:pPr>
              <a:defRPr/>
            </a:pPr>
            <a:fld id="{01B8C06D-F6BB-4490-97EC-4748531A15E7}" type="slidenum">
              <a:rPr lang="en-GB"/>
              <a:pPr>
                <a:defRPr/>
              </a:pPr>
              <a:t>‹nr.›</a:t>
            </a:fld>
            <a:endParaRPr lang="en-GB"/>
          </a:p>
        </p:txBody>
      </p:sp>
    </p:spTree>
    <p:extLst>
      <p:ext uri="{BB962C8B-B14F-4D97-AF65-F5344CB8AC3E}">
        <p14:creationId xmlns:p14="http://schemas.microsoft.com/office/powerpoint/2010/main" val="2785293336"/>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7"/>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5" name="Rectangle 8"/>
          <p:cNvSpPr>
            <a:spLocks noGrp="1" noChangeArrowheads="1"/>
          </p:cNvSpPr>
          <p:nvPr>
            <p:ph type="sldNum" sz="quarter" idx="11"/>
          </p:nvPr>
        </p:nvSpPr>
        <p:spPr/>
        <p:txBody>
          <a:bodyPr/>
          <a:lstStyle>
            <a:lvl1pPr eaLnBrk="0" hangingPunct="0">
              <a:defRPr>
                <a:cs typeface="Arial" panose="020B0604020202020204" pitchFamily="34" charset="0"/>
              </a:defRPr>
            </a:lvl1pPr>
          </a:lstStyle>
          <a:p>
            <a:pPr>
              <a:defRPr/>
            </a:pPr>
            <a:fld id="{7C676712-2698-47CE-AB99-1C8F32510409}" type="slidenum">
              <a:rPr lang="en-GB"/>
              <a:pPr>
                <a:defRPr/>
              </a:pPr>
              <a:t>‹nr.›</a:t>
            </a:fld>
            <a:endParaRPr lang="en-GB"/>
          </a:p>
        </p:txBody>
      </p:sp>
    </p:spTree>
    <p:extLst>
      <p:ext uri="{BB962C8B-B14F-4D97-AF65-F5344CB8AC3E}">
        <p14:creationId xmlns:p14="http://schemas.microsoft.com/office/powerpoint/2010/main" val="3936948688"/>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smtClean="0"/>
              <a:t>Klik om de modelstijlen te bewerken</a:t>
            </a:r>
          </a:p>
        </p:txBody>
      </p:sp>
      <p:sp>
        <p:nvSpPr>
          <p:cNvPr id="4" name="Rectangle 7"/>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5" name="Rectangle 8"/>
          <p:cNvSpPr>
            <a:spLocks noGrp="1" noChangeArrowheads="1"/>
          </p:cNvSpPr>
          <p:nvPr>
            <p:ph type="sldNum" sz="quarter" idx="11"/>
          </p:nvPr>
        </p:nvSpPr>
        <p:spPr/>
        <p:txBody>
          <a:bodyPr/>
          <a:lstStyle>
            <a:lvl1pPr eaLnBrk="0" hangingPunct="0">
              <a:defRPr>
                <a:cs typeface="Arial" panose="020B0604020202020204" pitchFamily="34" charset="0"/>
              </a:defRPr>
            </a:lvl1pPr>
          </a:lstStyle>
          <a:p>
            <a:pPr>
              <a:defRPr/>
            </a:pPr>
            <a:fld id="{0856E108-3D0C-4DC2-8974-CE7F02CFE3CE}" type="slidenum">
              <a:rPr lang="en-GB"/>
              <a:pPr>
                <a:defRPr/>
              </a:pPr>
              <a:t>‹nr.›</a:t>
            </a:fld>
            <a:endParaRPr lang="en-GB"/>
          </a:p>
        </p:txBody>
      </p:sp>
    </p:spTree>
    <p:extLst>
      <p:ext uri="{BB962C8B-B14F-4D97-AF65-F5344CB8AC3E}">
        <p14:creationId xmlns:p14="http://schemas.microsoft.com/office/powerpoint/2010/main" val="2764017576"/>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914400" y="2057400"/>
            <a:ext cx="508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6197600" y="2057400"/>
            <a:ext cx="508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Rectangle 7"/>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6" name="Rectangle 8"/>
          <p:cNvSpPr>
            <a:spLocks noGrp="1" noChangeArrowheads="1"/>
          </p:cNvSpPr>
          <p:nvPr>
            <p:ph type="sldNum" sz="quarter" idx="11"/>
          </p:nvPr>
        </p:nvSpPr>
        <p:spPr/>
        <p:txBody>
          <a:bodyPr/>
          <a:lstStyle>
            <a:lvl1pPr eaLnBrk="0" hangingPunct="0">
              <a:defRPr>
                <a:cs typeface="Arial" panose="020B0604020202020204" pitchFamily="34" charset="0"/>
              </a:defRPr>
            </a:lvl1pPr>
          </a:lstStyle>
          <a:p>
            <a:pPr>
              <a:defRPr/>
            </a:pPr>
            <a:fld id="{909DF972-7BBA-4F3B-A3E8-E182B749A804}" type="slidenum">
              <a:rPr lang="en-GB"/>
              <a:pPr>
                <a:defRPr/>
              </a:pPr>
              <a:t>‹nr.›</a:t>
            </a:fld>
            <a:endParaRPr lang="en-GB"/>
          </a:p>
        </p:txBody>
      </p:sp>
    </p:spTree>
    <p:extLst>
      <p:ext uri="{BB962C8B-B14F-4D97-AF65-F5344CB8AC3E}">
        <p14:creationId xmlns:p14="http://schemas.microsoft.com/office/powerpoint/2010/main" val="3999459611"/>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Rectangle 7"/>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8" name="Rectangle 8"/>
          <p:cNvSpPr>
            <a:spLocks noGrp="1" noChangeArrowheads="1"/>
          </p:cNvSpPr>
          <p:nvPr>
            <p:ph type="sldNum" sz="quarter" idx="11"/>
          </p:nvPr>
        </p:nvSpPr>
        <p:spPr/>
        <p:txBody>
          <a:bodyPr/>
          <a:lstStyle>
            <a:lvl1pPr eaLnBrk="0" hangingPunct="0">
              <a:defRPr>
                <a:cs typeface="Arial" panose="020B0604020202020204" pitchFamily="34" charset="0"/>
              </a:defRPr>
            </a:lvl1pPr>
          </a:lstStyle>
          <a:p>
            <a:pPr>
              <a:defRPr/>
            </a:pPr>
            <a:fld id="{EF0A29D4-4D66-4B01-8F36-DB564E2A35F1}" type="slidenum">
              <a:rPr lang="en-GB"/>
              <a:pPr>
                <a:defRPr/>
              </a:pPr>
              <a:t>‹nr.›</a:t>
            </a:fld>
            <a:endParaRPr lang="en-GB"/>
          </a:p>
        </p:txBody>
      </p:sp>
    </p:spTree>
    <p:extLst>
      <p:ext uri="{BB962C8B-B14F-4D97-AF65-F5344CB8AC3E}">
        <p14:creationId xmlns:p14="http://schemas.microsoft.com/office/powerpoint/2010/main" val="3947992210"/>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Rectangle 7"/>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4" name="Rectangle 8"/>
          <p:cNvSpPr>
            <a:spLocks noGrp="1" noChangeArrowheads="1"/>
          </p:cNvSpPr>
          <p:nvPr>
            <p:ph type="sldNum" sz="quarter" idx="11"/>
          </p:nvPr>
        </p:nvSpPr>
        <p:spPr/>
        <p:txBody>
          <a:bodyPr/>
          <a:lstStyle>
            <a:lvl1pPr eaLnBrk="0" hangingPunct="0">
              <a:defRPr>
                <a:cs typeface="Arial" panose="020B0604020202020204" pitchFamily="34" charset="0"/>
              </a:defRPr>
            </a:lvl1pPr>
          </a:lstStyle>
          <a:p>
            <a:pPr>
              <a:defRPr/>
            </a:pPr>
            <a:fld id="{7362BB41-BB05-4AD1-97DC-59E2FE2B2023}" type="slidenum">
              <a:rPr lang="en-GB"/>
              <a:pPr>
                <a:defRPr/>
              </a:pPr>
              <a:t>‹nr.›</a:t>
            </a:fld>
            <a:endParaRPr lang="en-GB"/>
          </a:p>
        </p:txBody>
      </p:sp>
    </p:spTree>
    <p:extLst>
      <p:ext uri="{BB962C8B-B14F-4D97-AF65-F5344CB8AC3E}">
        <p14:creationId xmlns:p14="http://schemas.microsoft.com/office/powerpoint/2010/main" val="1904058684"/>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3" name="Rectangle 8"/>
          <p:cNvSpPr>
            <a:spLocks noGrp="1" noChangeArrowheads="1"/>
          </p:cNvSpPr>
          <p:nvPr>
            <p:ph type="sldNum" sz="quarter" idx="11"/>
          </p:nvPr>
        </p:nvSpPr>
        <p:spPr/>
        <p:txBody>
          <a:bodyPr/>
          <a:lstStyle>
            <a:lvl1pPr eaLnBrk="0" hangingPunct="0">
              <a:defRPr>
                <a:cs typeface="Arial" panose="020B0604020202020204" pitchFamily="34" charset="0"/>
              </a:defRPr>
            </a:lvl1pPr>
          </a:lstStyle>
          <a:p>
            <a:pPr>
              <a:defRPr/>
            </a:pPr>
            <a:fld id="{EAE37BC0-EFEA-4052-AF63-F4404AA92520}" type="slidenum">
              <a:rPr lang="en-GB"/>
              <a:pPr>
                <a:defRPr/>
              </a:pPr>
              <a:t>‹nr.›</a:t>
            </a:fld>
            <a:endParaRPr lang="en-GB"/>
          </a:p>
        </p:txBody>
      </p:sp>
    </p:spTree>
    <p:extLst>
      <p:ext uri="{BB962C8B-B14F-4D97-AF65-F5344CB8AC3E}">
        <p14:creationId xmlns:p14="http://schemas.microsoft.com/office/powerpoint/2010/main" val="360163465"/>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Rectangle 7"/>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6" name="Rectangle 8"/>
          <p:cNvSpPr>
            <a:spLocks noGrp="1" noChangeArrowheads="1"/>
          </p:cNvSpPr>
          <p:nvPr>
            <p:ph type="sldNum" sz="quarter" idx="11"/>
          </p:nvPr>
        </p:nvSpPr>
        <p:spPr/>
        <p:txBody>
          <a:bodyPr/>
          <a:lstStyle>
            <a:lvl1pPr eaLnBrk="0" hangingPunct="0">
              <a:defRPr>
                <a:cs typeface="Arial" panose="020B0604020202020204" pitchFamily="34" charset="0"/>
              </a:defRPr>
            </a:lvl1pPr>
          </a:lstStyle>
          <a:p>
            <a:pPr>
              <a:defRPr/>
            </a:pPr>
            <a:fld id="{602C6B8F-66C0-491E-A176-92313C0D66F1}" type="slidenum">
              <a:rPr lang="en-GB"/>
              <a:pPr>
                <a:defRPr/>
              </a:pPr>
              <a:t>‹nr.›</a:t>
            </a:fld>
            <a:endParaRPr lang="en-GB"/>
          </a:p>
        </p:txBody>
      </p:sp>
    </p:spTree>
    <p:extLst>
      <p:ext uri="{BB962C8B-B14F-4D97-AF65-F5344CB8AC3E}">
        <p14:creationId xmlns:p14="http://schemas.microsoft.com/office/powerpoint/2010/main" val="1559290145"/>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smtClean="0"/>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Rectangle 7"/>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6" name="Rectangle 8"/>
          <p:cNvSpPr>
            <a:spLocks noGrp="1" noChangeArrowheads="1"/>
          </p:cNvSpPr>
          <p:nvPr>
            <p:ph type="sldNum" sz="quarter" idx="11"/>
          </p:nvPr>
        </p:nvSpPr>
        <p:spPr/>
        <p:txBody>
          <a:bodyPr/>
          <a:lstStyle>
            <a:lvl1pPr eaLnBrk="0" hangingPunct="0">
              <a:defRPr>
                <a:cs typeface="Arial" panose="020B0604020202020204" pitchFamily="34" charset="0"/>
              </a:defRPr>
            </a:lvl1pPr>
          </a:lstStyle>
          <a:p>
            <a:pPr>
              <a:defRPr/>
            </a:pPr>
            <a:fld id="{7171F4F5-1356-4A9F-9881-277B9BB08225}" type="slidenum">
              <a:rPr lang="en-GB"/>
              <a:pPr>
                <a:defRPr/>
              </a:pPr>
              <a:t>‹nr.›</a:t>
            </a:fld>
            <a:endParaRPr lang="en-GB"/>
          </a:p>
        </p:txBody>
      </p:sp>
    </p:spTree>
    <p:extLst>
      <p:ext uri="{BB962C8B-B14F-4D97-AF65-F5344CB8AC3E}">
        <p14:creationId xmlns:p14="http://schemas.microsoft.com/office/powerpoint/2010/main" val="2002447355"/>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7"/>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5" name="Rectangle 8"/>
          <p:cNvSpPr>
            <a:spLocks noGrp="1" noChangeArrowheads="1"/>
          </p:cNvSpPr>
          <p:nvPr>
            <p:ph type="sldNum" sz="quarter" idx="11"/>
          </p:nvPr>
        </p:nvSpPr>
        <p:spPr/>
        <p:txBody>
          <a:bodyPr/>
          <a:lstStyle>
            <a:lvl1pPr eaLnBrk="0" hangingPunct="0">
              <a:defRPr>
                <a:cs typeface="Arial" panose="020B0604020202020204" pitchFamily="34" charset="0"/>
              </a:defRPr>
            </a:lvl1pPr>
          </a:lstStyle>
          <a:p>
            <a:pPr>
              <a:defRPr/>
            </a:pPr>
            <a:fld id="{E7F15372-8A7E-4854-8585-DE74E69CFBA1}" type="slidenum">
              <a:rPr lang="en-GB"/>
              <a:pPr>
                <a:defRPr/>
              </a:pPr>
              <a:t>‹nr.›</a:t>
            </a:fld>
            <a:endParaRPr lang="en-GB"/>
          </a:p>
        </p:txBody>
      </p:sp>
    </p:spTree>
    <p:extLst>
      <p:ext uri="{BB962C8B-B14F-4D97-AF65-F5344CB8AC3E}">
        <p14:creationId xmlns:p14="http://schemas.microsoft.com/office/powerpoint/2010/main" val="3606588985"/>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914400" y="2057400"/>
            <a:ext cx="508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6197600" y="2057400"/>
            <a:ext cx="508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Rectangle 7"/>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8"/>
          <p:cNvSpPr>
            <a:spLocks noGrp="1" noChangeArrowheads="1"/>
          </p:cNvSpPr>
          <p:nvPr>
            <p:ph type="sldNum" sz="quarter" idx="11"/>
          </p:nvPr>
        </p:nvSpPr>
        <p:spPr>
          <a:ln/>
        </p:spPr>
        <p:txBody>
          <a:bodyPr/>
          <a:lstStyle>
            <a:lvl1pPr>
              <a:defRPr/>
            </a:lvl1pPr>
          </a:lstStyle>
          <a:p>
            <a:pPr>
              <a:defRPr/>
            </a:pPr>
            <a:fld id="{A9C286D6-8737-4CAD-8DA0-1DE4C7116836}" type="slidenum">
              <a:rPr lang="en-GB">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2583000192"/>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686800" y="1271588"/>
            <a:ext cx="2590800" cy="4824412"/>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914400" y="1271588"/>
            <a:ext cx="7569200" cy="4824412"/>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7"/>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5" name="Rectangle 8"/>
          <p:cNvSpPr>
            <a:spLocks noGrp="1" noChangeArrowheads="1"/>
          </p:cNvSpPr>
          <p:nvPr>
            <p:ph type="sldNum" sz="quarter" idx="11"/>
          </p:nvPr>
        </p:nvSpPr>
        <p:spPr/>
        <p:txBody>
          <a:bodyPr/>
          <a:lstStyle>
            <a:lvl1pPr eaLnBrk="0" hangingPunct="0">
              <a:defRPr>
                <a:cs typeface="Arial" panose="020B0604020202020204" pitchFamily="34" charset="0"/>
              </a:defRPr>
            </a:lvl1pPr>
          </a:lstStyle>
          <a:p>
            <a:pPr>
              <a:defRPr/>
            </a:pPr>
            <a:fld id="{6E98F548-3530-4145-B265-3911B54F8EED}" type="slidenum">
              <a:rPr lang="en-GB"/>
              <a:pPr>
                <a:defRPr/>
              </a:pPr>
              <a:t>‹nr.›</a:t>
            </a:fld>
            <a:endParaRPr lang="en-GB"/>
          </a:p>
        </p:txBody>
      </p:sp>
    </p:spTree>
    <p:extLst>
      <p:ext uri="{BB962C8B-B14F-4D97-AF65-F5344CB8AC3E}">
        <p14:creationId xmlns:p14="http://schemas.microsoft.com/office/powerpoint/2010/main" val="3014859482"/>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bl" preserve="1">
  <p:cSld name="Titel en tabel">
    <p:spTree>
      <p:nvGrpSpPr>
        <p:cNvPr id="1" name=""/>
        <p:cNvGrpSpPr/>
        <p:nvPr/>
      </p:nvGrpSpPr>
      <p:grpSpPr>
        <a:xfrm>
          <a:off x="0" y="0"/>
          <a:ext cx="0" cy="0"/>
          <a:chOff x="0" y="0"/>
          <a:chExt cx="0" cy="0"/>
        </a:xfrm>
      </p:grpSpPr>
      <p:sp>
        <p:nvSpPr>
          <p:cNvPr id="2" name="Titel 1"/>
          <p:cNvSpPr>
            <a:spLocks noGrp="1"/>
          </p:cNvSpPr>
          <p:nvPr>
            <p:ph type="title"/>
          </p:nvPr>
        </p:nvSpPr>
        <p:spPr>
          <a:xfrm>
            <a:off x="914400" y="1271588"/>
            <a:ext cx="10363200" cy="633412"/>
          </a:xfrm>
        </p:spPr>
        <p:txBody>
          <a:bodyPr/>
          <a:lstStyle/>
          <a:p>
            <a:r>
              <a:rPr lang="nl-NL" smtClean="0"/>
              <a:t>Klik om de stijl te bewerken</a:t>
            </a:r>
            <a:endParaRPr lang="nl-NL"/>
          </a:p>
        </p:txBody>
      </p:sp>
      <p:sp>
        <p:nvSpPr>
          <p:cNvPr id="3" name="Tijdelijke aanduiding voor tabel 2"/>
          <p:cNvSpPr>
            <a:spLocks noGrp="1"/>
          </p:cNvSpPr>
          <p:nvPr>
            <p:ph type="tbl" idx="1"/>
          </p:nvPr>
        </p:nvSpPr>
        <p:spPr>
          <a:xfrm>
            <a:off x="914400" y="2057400"/>
            <a:ext cx="10363200" cy="4038600"/>
          </a:xfrm>
        </p:spPr>
        <p:txBody>
          <a:bodyPr/>
          <a:lstStyle/>
          <a:p>
            <a:pPr lvl="0"/>
            <a:endParaRPr lang="nl-NL" noProof="0" smtClean="0"/>
          </a:p>
        </p:txBody>
      </p:sp>
      <p:sp>
        <p:nvSpPr>
          <p:cNvPr id="4" name="Rectangle 7"/>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5" name="Rectangle 8"/>
          <p:cNvSpPr>
            <a:spLocks noGrp="1" noChangeArrowheads="1"/>
          </p:cNvSpPr>
          <p:nvPr>
            <p:ph type="sldNum" sz="quarter" idx="11"/>
          </p:nvPr>
        </p:nvSpPr>
        <p:spPr/>
        <p:txBody>
          <a:bodyPr/>
          <a:lstStyle>
            <a:lvl1pPr eaLnBrk="0" hangingPunct="0">
              <a:defRPr>
                <a:cs typeface="Arial" panose="020B0604020202020204" pitchFamily="34" charset="0"/>
              </a:defRPr>
            </a:lvl1pPr>
          </a:lstStyle>
          <a:p>
            <a:pPr>
              <a:defRPr/>
            </a:pPr>
            <a:fld id="{2EBEA5F0-222D-4100-82F7-A7D3F50C0BB8}" type="slidenum">
              <a:rPr lang="en-GB"/>
              <a:pPr>
                <a:defRPr/>
              </a:pPr>
              <a:t>‹nr.›</a:t>
            </a:fld>
            <a:endParaRPr lang="en-GB"/>
          </a:p>
        </p:txBody>
      </p:sp>
    </p:spTree>
    <p:extLst>
      <p:ext uri="{BB962C8B-B14F-4D97-AF65-F5344CB8AC3E}">
        <p14:creationId xmlns:p14="http://schemas.microsoft.com/office/powerpoint/2010/main" val="1346588977"/>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txAndObj" preserve="1">
  <p:cSld name="Titel, tekst en inhoud">
    <p:spTree>
      <p:nvGrpSpPr>
        <p:cNvPr id="1" name=""/>
        <p:cNvGrpSpPr/>
        <p:nvPr/>
      </p:nvGrpSpPr>
      <p:grpSpPr>
        <a:xfrm>
          <a:off x="0" y="0"/>
          <a:ext cx="0" cy="0"/>
          <a:chOff x="0" y="0"/>
          <a:chExt cx="0" cy="0"/>
        </a:xfrm>
      </p:grpSpPr>
      <p:sp>
        <p:nvSpPr>
          <p:cNvPr id="2" name="Titel 1"/>
          <p:cNvSpPr>
            <a:spLocks noGrp="1"/>
          </p:cNvSpPr>
          <p:nvPr>
            <p:ph type="title"/>
          </p:nvPr>
        </p:nvSpPr>
        <p:spPr>
          <a:xfrm>
            <a:off x="914400" y="1271588"/>
            <a:ext cx="10363200" cy="633412"/>
          </a:xfrm>
        </p:spPr>
        <p:txBody>
          <a:bodyPr/>
          <a:lstStyle/>
          <a:p>
            <a:r>
              <a:rPr lang="nl-NL" smtClean="0"/>
              <a:t>Klik om de stijl te bewerken</a:t>
            </a:r>
            <a:endParaRPr lang="nl-NL"/>
          </a:p>
        </p:txBody>
      </p:sp>
      <p:sp>
        <p:nvSpPr>
          <p:cNvPr id="3" name="Tijdelijke aanduiding voor tekst 2"/>
          <p:cNvSpPr>
            <a:spLocks noGrp="1"/>
          </p:cNvSpPr>
          <p:nvPr>
            <p:ph type="body" sz="half" idx="1"/>
          </p:nvPr>
        </p:nvSpPr>
        <p:spPr>
          <a:xfrm>
            <a:off x="914400" y="2057400"/>
            <a:ext cx="5080000" cy="4038600"/>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6197600" y="2057400"/>
            <a:ext cx="5080000" cy="4038600"/>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Rectangle 7"/>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6" name="Rectangle 8"/>
          <p:cNvSpPr>
            <a:spLocks noGrp="1" noChangeArrowheads="1"/>
          </p:cNvSpPr>
          <p:nvPr>
            <p:ph type="sldNum" sz="quarter" idx="11"/>
          </p:nvPr>
        </p:nvSpPr>
        <p:spPr/>
        <p:txBody>
          <a:bodyPr/>
          <a:lstStyle>
            <a:lvl1pPr eaLnBrk="0" hangingPunct="0">
              <a:defRPr>
                <a:cs typeface="Arial" panose="020B0604020202020204" pitchFamily="34" charset="0"/>
              </a:defRPr>
            </a:lvl1pPr>
          </a:lstStyle>
          <a:p>
            <a:pPr>
              <a:defRPr/>
            </a:pPr>
            <a:fld id="{F540AAB0-C4EB-49B9-9547-7D4F60317A1B}" type="slidenum">
              <a:rPr lang="en-GB"/>
              <a:pPr>
                <a:defRPr/>
              </a:pPr>
              <a:t>‹nr.›</a:t>
            </a:fld>
            <a:endParaRPr lang="en-GB"/>
          </a:p>
        </p:txBody>
      </p:sp>
    </p:spTree>
    <p:extLst>
      <p:ext uri="{BB962C8B-B14F-4D97-AF65-F5344CB8AC3E}">
        <p14:creationId xmlns:p14="http://schemas.microsoft.com/office/powerpoint/2010/main" val="3741387752"/>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objOnly" preserve="1">
  <p:cSld name="Object">
    <p:spTree>
      <p:nvGrpSpPr>
        <p:cNvPr id="1" name=""/>
        <p:cNvGrpSpPr/>
        <p:nvPr/>
      </p:nvGrpSpPr>
      <p:grpSpPr>
        <a:xfrm>
          <a:off x="0" y="0"/>
          <a:ext cx="0" cy="0"/>
          <a:chOff x="0" y="0"/>
          <a:chExt cx="0" cy="0"/>
        </a:xfrm>
      </p:grpSpPr>
      <p:sp>
        <p:nvSpPr>
          <p:cNvPr id="2" name="Tijdelijke aanduiding voor inhoud 1"/>
          <p:cNvSpPr>
            <a:spLocks noGrp="1"/>
          </p:cNvSpPr>
          <p:nvPr>
            <p:ph/>
          </p:nvPr>
        </p:nvSpPr>
        <p:spPr>
          <a:xfrm>
            <a:off x="914400" y="1271588"/>
            <a:ext cx="10363200" cy="4824412"/>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3" name="Rectangle 7"/>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4" name="Rectangle 8"/>
          <p:cNvSpPr>
            <a:spLocks noGrp="1" noChangeArrowheads="1"/>
          </p:cNvSpPr>
          <p:nvPr>
            <p:ph type="sldNum" sz="quarter" idx="11"/>
          </p:nvPr>
        </p:nvSpPr>
        <p:spPr/>
        <p:txBody>
          <a:bodyPr/>
          <a:lstStyle>
            <a:lvl1pPr eaLnBrk="0" hangingPunct="0">
              <a:defRPr>
                <a:cs typeface="Arial" panose="020B0604020202020204" pitchFamily="34" charset="0"/>
              </a:defRPr>
            </a:lvl1pPr>
          </a:lstStyle>
          <a:p>
            <a:pPr>
              <a:defRPr/>
            </a:pPr>
            <a:fld id="{C09C871B-1483-49A0-B9DF-F27C39D8DFC7}" type="slidenum">
              <a:rPr lang="en-GB"/>
              <a:pPr>
                <a:defRPr/>
              </a:pPr>
              <a:t>‹nr.›</a:t>
            </a:fld>
            <a:endParaRPr lang="en-GB"/>
          </a:p>
        </p:txBody>
      </p:sp>
    </p:spTree>
    <p:extLst>
      <p:ext uri="{BB962C8B-B14F-4D97-AF65-F5344CB8AC3E}">
        <p14:creationId xmlns:p14="http://schemas.microsoft.com/office/powerpoint/2010/main" val="404092401"/>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dgm" preserve="1">
  <p:cSld name="Titel en diagram of organigram">
    <p:spTree>
      <p:nvGrpSpPr>
        <p:cNvPr id="1" name=""/>
        <p:cNvGrpSpPr/>
        <p:nvPr/>
      </p:nvGrpSpPr>
      <p:grpSpPr>
        <a:xfrm>
          <a:off x="0" y="0"/>
          <a:ext cx="0" cy="0"/>
          <a:chOff x="0" y="0"/>
          <a:chExt cx="0" cy="0"/>
        </a:xfrm>
      </p:grpSpPr>
      <p:sp>
        <p:nvSpPr>
          <p:cNvPr id="2" name="Titel 1"/>
          <p:cNvSpPr>
            <a:spLocks noGrp="1"/>
          </p:cNvSpPr>
          <p:nvPr>
            <p:ph type="title"/>
          </p:nvPr>
        </p:nvSpPr>
        <p:spPr>
          <a:xfrm>
            <a:off x="914400" y="1271588"/>
            <a:ext cx="10363200" cy="633412"/>
          </a:xfrm>
        </p:spPr>
        <p:txBody>
          <a:bodyPr/>
          <a:lstStyle/>
          <a:p>
            <a:r>
              <a:rPr lang="nl-NL" smtClean="0"/>
              <a:t>Klik om de stijl te bewerken</a:t>
            </a:r>
            <a:endParaRPr lang="nl-NL"/>
          </a:p>
        </p:txBody>
      </p:sp>
      <p:sp>
        <p:nvSpPr>
          <p:cNvPr id="3" name="Tijdelijke aanduiding voor SmartArt 2"/>
          <p:cNvSpPr>
            <a:spLocks noGrp="1"/>
          </p:cNvSpPr>
          <p:nvPr>
            <p:ph type="dgm" idx="1"/>
          </p:nvPr>
        </p:nvSpPr>
        <p:spPr>
          <a:xfrm>
            <a:off x="914400" y="2057400"/>
            <a:ext cx="10363200" cy="4038600"/>
          </a:xfrm>
        </p:spPr>
        <p:txBody>
          <a:bodyPr/>
          <a:lstStyle/>
          <a:p>
            <a:pPr lvl="0"/>
            <a:endParaRPr lang="nl-NL" noProof="0" smtClean="0"/>
          </a:p>
        </p:txBody>
      </p:sp>
      <p:sp>
        <p:nvSpPr>
          <p:cNvPr id="4" name="Rectangle 7"/>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5" name="Rectangle 8"/>
          <p:cNvSpPr>
            <a:spLocks noGrp="1" noChangeArrowheads="1"/>
          </p:cNvSpPr>
          <p:nvPr>
            <p:ph type="sldNum" sz="quarter" idx="11"/>
          </p:nvPr>
        </p:nvSpPr>
        <p:spPr/>
        <p:txBody>
          <a:bodyPr/>
          <a:lstStyle>
            <a:lvl1pPr eaLnBrk="0" hangingPunct="0">
              <a:defRPr>
                <a:cs typeface="Arial" panose="020B0604020202020204" pitchFamily="34" charset="0"/>
              </a:defRPr>
            </a:lvl1pPr>
          </a:lstStyle>
          <a:p>
            <a:pPr>
              <a:defRPr/>
            </a:pPr>
            <a:fld id="{A925BD55-CB4F-4E83-9CC7-90E15BEE4F2F}" type="slidenum">
              <a:rPr lang="en-GB"/>
              <a:pPr>
                <a:defRPr/>
              </a:pPr>
              <a:t>‹nr.›</a:t>
            </a:fld>
            <a:endParaRPr lang="en-GB"/>
          </a:p>
        </p:txBody>
      </p:sp>
    </p:spTree>
    <p:extLst>
      <p:ext uri="{BB962C8B-B14F-4D97-AF65-F5344CB8AC3E}">
        <p14:creationId xmlns:p14="http://schemas.microsoft.com/office/powerpoint/2010/main" val="2053785708"/>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grpSp>
        <p:nvGrpSpPr>
          <p:cNvPr id="4" name="Group 2"/>
          <p:cNvGrpSpPr>
            <a:grpSpLocks/>
          </p:cNvGrpSpPr>
          <p:nvPr/>
        </p:nvGrpSpPr>
        <p:grpSpPr bwMode="auto">
          <a:xfrm>
            <a:off x="948267" y="211139"/>
            <a:ext cx="10295467" cy="841375"/>
            <a:chOff x="485" y="142"/>
            <a:chExt cx="5270" cy="530"/>
          </a:xfrm>
        </p:grpSpPr>
        <p:sp>
          <p:nvSpPr>
            <p:cNvPr id="5" name="Line 3"/>
            <p:cNvSpPr>
              <a:spLocks noChangeShapeType="1"/>
            </p:cNvSpPr>
            <p:nvPr/>
          </p:nvSpPr>
          <p:spPr bwMode="black">
            <a:xfrm>
              <a:off x="485" y="672"/>
              <a:ext cx="527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latin typeface="Times New Roman" panose="02020603050405020304" pitchFamily="18" charset="0"/>
                <a:cs typeface="Arial" panose="020B0604020202020204" pitchFamily="34" charset="0"/>
              </a:endParaRPr>
            </a:p>
          </p:txBody>
        </p:sp>
        <p:pic>
          <p:nvPicPr>
            <p:cNvPr id="6" name="Picture 4" descr="1#UvT_PMS"/>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gray">
            <a:xfrm>
              <a:off x="2216" y="142"/>
              <a:ext cx="1816"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25" name="Rectangle 5"/>
          <p:cNvSpPr>
            <a:spLocks noGrp="1" noChangeArrowheads="1"/>
          </p:cNvSpPr>
          <p:nvPr>
            <p:ph type="ctrTitle"/>
          </p:nvPr>
        </p:nvSpPr>
        <p:spPr>
          <a:xfrm>
            <a:off x="948267" y="1674813"/>
            <a:ext cx="10295467" cy="1160462"/>
          </a:xfrm>
        </p:spPr>
        <p:txBody>
          <a:bodyPr/>
          <a:lstStyle>
            <a:lvl1pPr>
              <a:defRPr/>
            </a:lvl1pPr>
          </a:lstStyle>
          <a:p>
            <a:r>
              <a:rPr lang="en-GB"/>
              <a:t>Click to edit Master title style</a:t>
            </a:r>
          </a:p>
        </p:txBody>
      </p:sp>
      <p:sp>
        <p:nvSpPr>
          <p:cNvPr id="5126" name="Rectangle 6"/>
          <p:cNvSpPr>
            <a:spLocks noGrp="1" noChangeArrowheads="1"/>
          </p:cNvSpPr>
          <p:nvPr>
            <p:ph type="subTitle" idx="1"/>
          </p:nvPr>
        </p:nvSpPr>
        <p:spPr>
          <a:xfrm>
            <a:off x="1896533" y="3113088"/>
            <a:ext cx="8534400" cy="2532062"/>
          </a:xfrm>
        </p:spPr>
        <p:txBody>
          <a:bodyPr/>
          <a:lstStyle>
            <a:lvl1pPr marL="0" indent="0" algn="ctr">
              <a:buFontTx/>
              <a:buNone/>
              <a:defRPr/>
            </a:lvl1pPr>
          </a:lstStyle>
          <a:p>
            <a:r>
              <a:rPr lang="en-GB"/>
              <a:t>Click to edit Master subtitle style</a:t>
            </a:r>
          </a:p>
        </p:txBody>
      </p:sp>
      <p:sp>
        <p:nvSpPr>
          <p:cNvPr id="7" name="Rectangle 7"/>
          <p:cNvSpPr>
            <a:spLocks noGrp="1" noChangeArrowheads="1"/>
          </p:cNvSpPr>
          <p:nvPr>
            <p:ph type="dt" sz="half" idx="10"/>
          </p:nvPr>
        </p:nvSpPr>
        <p:spPr>
          <a:xfrm>
            <a:off x="948267" y="6276975"/>
            <a:ext cx="2573867" cy="476250"/>
          </a:xfrm>
        </p:spPr>
        <p:txBody>
          <a:bodyPr/>
          <a:lstStyle>
            <a:lvl1pPr eaLnBrk="0" hangingPunct="0">
              <a:defRPr>
                <a:cs typeface="Arial" panose="020B0604020202020204" pitchFamily="34" charset="0"/>
              </a:defRPr>
            </a:lvl1pPr>
          </a:lstStyle>
          <a:p>
            <a:pPr>
              <a:defRPr/>
            </a:pPr>
            <a:endParaRPr lang="en-GB"/>
          </a:p>
        </p:txBody>
      </p:sp>
      <p:sp>
        <p:nvSpPr>
          <p:cNvPr id="8" name="Rectangle 8"/>
          <p:cNvSpPr>
            <a:spLocks noGrp="1" noChangeArrowheads="1"/>
          </p:cNvSpPr>
          <p:nvPr>
            <p:ph type="sldNum" sz="quarter" idx="11"/>
          </p:nvPr>
        </p:nvSpPr>
        <p:spPr>
          <a:xfrm>
            <a:off x="8805333" y="6276975"/>
            <a:ext cx="2438400" cy="476250"/>
          </a:xfrm>
        </p:spPr>
        <p:txBody>
          <a:bodyPr/>
          <a:lstStyle>
            <a:lvl1pPr eaLnBrk="0" hangingPunct="0">
              <a:defRPr>
                <a:cs typeface="Arial" panose="020B0604020202020204" pitchFamily="34" charset="0"/>
              </a:defRPr>
            </a:lvl1pPr>
          </a:lstStyle>
          <a:p>
            <a:pPr>
              <a:defRPr/>
            </a:pPr>
            <a:fld id="{F4775DDC-1C07-4A58-B615-CF09B26276F4}" type="slidenum">
              <a:rPr lang="en-GB"/>
              <a:pPr>
                <a:defRPr/>
              </a:pPr>
              <a:t>‹nr.›</a:t>
            </a:fld>
            <a:endParaRPr lang="en-GB"/>
          </a:p>
        </p:txBody>
      </p:sp>
    </p:spTree>
    <p:extLst>
      <p:ext uri="{BB962C8B-B14F-4D97-AF65-F5344CB8AC3E}">
        <p14:creationId xmlns:p14="http://schemas.microsoft.com/office/powerpoint/2010/main" val="3086256903"/>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7"/>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5" name="Rectangle 8"/>
          <p:cNvSpPr>
            <a:spLocks noGrp="1" noChangeArrowheads="1"/>
          </p:cNvSpPr>
          <p:nvPr>
            <p:ph type="sldNum" sz="quarter" idx="11"/>
          </p:nvPr>
        </p:nvSpPr>
        <p:spPr/>
        <p:txBody>
          <a:bodyPr/>
          <a:lstStyle>
            <a:lvl1pPr eaLnBrk="0" hangingPunct="0">
              <a:defRPr>
                <a:cs typeface="Arial" panose="020B0604020202020204" pitchFamily="34" charset="0"/>
              </a:defRPr>
            </a:lvl1pPr>
          </a:lstStyle>
          <a:p>
            <a:pPr>
              <a:defRPr/>
            </a:pPr>
            <a:fld id="{797CDE52-630F-4E44-9264-65AAABBFD90D}" type="slidenum">
              <a:rPr lang="en-GB"/>
              <a:pPr>
                <a:defRPr/>
              </a:pPr>
              <a:t>‹nr.›</a:t>
            </a:fld>
            <a:endParaRPr lang="en-GB"/>
          </a:p>
        </p:txBody>
      </p:sp>
    </p:spTree>
    <p:extLst>
      <p:ext uri="{BB962C8B-B14F-4D97-AF65-F5344CB8AC3E}">
        <p14:creationId xmlns:p14="http://schemas.microsoft.com/office/powerpoint/2010/main" val="1340142353"/>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smtClean="0"/>
              <a:t>Klik om de modelstijlen te bewerken</a:t>
            </a:r>
          </a:p>
        </p:txBody>
      </p:sp>
      <p:sp>
        <p:nvSpPr>
          <p:cNvPr id="4" name="Rectangle 7"/>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5" name="Rectangle 8"/>
          <p:cNvSpPr>
            <a:spLocks noGrp="1" noChangeArrowheads="1"/>
          </p:cNvSpPr>
          <p:nvPr>
            <p:ph type="sldNum" sz="quarter" idx="11"/>
          </p:nvPr>
        </p:nvSpPr>
        <p:spPr/>
        <p:txBody>
          <a:bodyPr/>
          <a:lstStyle>
            <a:lvl1pPr eaLnBrk="0" hangingPunct="0">
              <a:defRPr>
                <a:cs typeface="Arial" panose="020B0604020202020204" pitchFamily="34" charset="0"/>
              </a:defRPr>
            </a:lvl1pPr>
          </a:lstStyle>
          <a:p>
            <a:pPr>
              <a:defRPr/>
            </a:pPr>
            <a:fld id="{E6F5C4AF-810A-474A-B555-139C7799FAC6}" type="slidenum">
              <a:rPr lang="en-GB"/>
              <a:pPr>
                <a:defRPr/>
              </a:pPr>
              <a:t>‹nr.›</a:t>
            </a:fld>
            <a:endParaRPr lang="en-GB"/>
          </a:p>
        </p:txBody>
      </p:sp>
    </p:spTree>
    <p:extLst>
      <p:ext uri="{BB962C8B-B14F-4D97-AF65-F5344CB8AC3E}">
        <p14:creationId xmlns:p14="http://schemas.microsoft.com/office/powerpoint/2010/main" val="2366178568"/>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914400" y="2057400"/>
            <a:ext cx="508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6197600" y="2057400"/>
            <a:ext cx="508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Rectangle 7"/>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6" name="Rectangle 8"/>
          <p:cNvSpPr>
            <a:spLocks noGrp="1" noChangeArrowheads="1"/>
          </p:cNvSpPr>
          <p:nvPr>
            <p:ph type="sldNum" sz="quarter" idx="11"/>
          </p:nvPr>
        </p:nvSpPr>
        <p:spPr/>
        <p:txBody>
          <a:bodyPr/>
          <a:lstStyle>
            <a:lvl1pPr eaLnBrk="0" hangingPunct="0">
              <a:defRPr>
                <a:cs typeface="Arial" panose="020B0604020202020204" pitchFamily="34" charset="0"/>
              </a:defRPr>
            </a:lvl1pPr>
          </a:lstStyle>
          <a:p>
            <a:pPr>
              <a:defRPr/>
            </a:pPr>
            <a:fld id="{842B4958-D492-4618-9EB2-DB1D8F317671}" type="slidenum">
              <a:rPr lang="en-GB"/>
              <a:pPr>
                <a:defRPr/>
              </a:pPr>
              <a:t>‹nr.›</a:t>
            </a:fld>
            <a:endParaRPr lang="en-GB"/>
          </a:p>
        </p:txBody>
      </p:sp>
    </p:spTree>
    <p:extLst>
      <p:ext uri="{BB962C8B-B14F-4D97-AF65-F5344CB8AC3E}">
        <p14:creationId xmlns:p14="http://schemas.microsoft.com/office/powerpoint/2010/main" val="3098017045"/>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Rectangle 7"/>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8" name="Rectangle 8"/>
          <p:cNvSpPr>
            <a:spLocks noGrp="1" noChangeArrowheads="1"/>
          </p:cNvSpPr>
          <p:nvPr>
            <p:ph type="sldNum" sz="quarter" idx="11"/>
          </p:nvPr>
        </p:nvSpPr>
        <p:spPr/>
        <p:txBody>
          <a:bodyPr/>
          <a:lstStyle>
            <a:lvl1pPr eaLnBrk="0" hangingPunct="0">
              <a:defRPr>
                <a:cs typeface="Arial" panose="020B0604020202020204" pitchFamily="34" charset="0"/>
              </a:defRPr>
            </a:lvl1pPr>
          </a:lstStyle>
          <a:p>
            <a:pPr>
              <a:defRPr/>
            </a:pPr>
            <a:fld id="{EEA30E12-87A5-484F-92D7-A0E6D14453AC}" type="slidenum">
              <a:rPr lang="en-GB"/>
              <a:pPr>
                <a:defRPr/>
              </a:pPr>
              <a:t>‹nr.›</a:t>
            </a:fld>
            <a:endParaRPr lang="en-GB"/>
          </a:p>
        </p:txBody>
      </p:sp>
    </p:spTree>
    <p:extLst>
      <p:ext uri="{BB962C8B-B14F-4D97-AF65-F5344CB8AC3E}">
        <p14:creationId xmlns:p14="http://schemas.microsoft.com/office/powerpoint/2010/main" val="2154440812"/>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Rectangle 7"/>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8"/>
          <p:cNvSpPr>
            <a:spLocks noGrp="1" noChangeArrowheads="1"/>
          </p:cNvSpPr>
          <p:nvPr>
            <p:ph type="sldNum" sz="quarter" idx="11"/>
          </p:nvPr>
        </p:nvSpPr>
        <p:spPr>
          <a:ln/>
        </p:spPr>
        <p:txBody>
          <a:bodyPr/>
          <a:lstStyle>
            <a:lvl1pPr>
              <a:defRPr/>
            </a:lvl1pPr>
          </a:lstStyle>
          <a:p>
            <a:pPr>
              <a:defRPr/>
            </a:pPr>
            <a:fld id="{57300199-4A4F-40D1-96CE-AF068ACF4F31}" type="slidenum">
              <a:rPr lang="en-GB">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2630563624"/>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Rectangle 7"/>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4" name="Rectangle 8"/>
          <p:cNvSpPr>
            <a:spLocks noGrp="1" noChangeArrowheads="1"/>
          </p:cNvSpPr>
          <p:nvPr>
            <p:ph type="sldNum" sz="quarter" idx="11"/>
          </p:nvPr>
        </p:nvSpPr>
        <p:spPr/>
        <p:txBody>
          <a:bodyPr/>
          <a:lstStyle>
            <a:lvl1pPr eaLnBrk="0" hangingPunct="0">
              <a:defRPr>
                <a:cs typeface="Arial" panose="020B0604020202020204" pitchFamily="34" charset="0"/>
              </a:defRPr>
            </a:lvl1pPr>
          </a:lstStyle>
          <a:p>
            <a:pPr>
              <a:defRPr/>
            </a:pPr>
            <a:fld id="{9788ECD7-12C6-43C5-BFF7-7D4ED7665E8D}" type="slidenum">
              <a:rPr lang="en-GB"/>
              <a:pPr>
                <a:defRPr/>
              </a:pPr>
              <a:t>‹nr.›</a:t>
            </a:fld>
            <a:endParaRPr lang="en-GB"/>
          </a:p>
        </p:txBody>
      </p:sp>
    </p:spTree>
    <p:extLst>
      <p:ext uri="{BB962C8B-B14F-4D97-AF65-F5344CB8AC3E}">
        <p14:creationId xmlns:p14="http://schemas.microsoft.com/office/powerpoint/2010/main" val="2437941077"/>
      </p:ext>
    </p:extLst>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3" name="Rectangle 8"/>
          <p:cNvSpPr>
            <a:spLocks noGrp="1" noChangeArrowheads="1"/>
          </p:cNvSpPr>
          <p:nvPr>
            <p:ph type="sldNum" sz="quarter" idx="11"/>
          </p:nvPr>
        </p:nvSpPr>
        <p:spPr/>
        <p:txBody>
          <a:bodyPr/>
          <a:lstStyle>
            <a:lvl1pPr eaLnBrk="0" hangingPunct="0">
              <a:defRPr>
                <a:cs typeface="Arial" panose="020B0604020202020204" pitchFamily="34" charset="0"/>
              </a:defRPr>
            </a:lvl1pPr>
          </a:lstStyle>
          <a:p>
            <a:pPr>
              <a:defRPr/>
            </a:pPr>
            <a:fld id="{F4712763-3FEA-453A-BBF7-BB0BA7803816}" type="slidenum">
              <a:rPr lang="en-GB"/>
              <a:pPr>
                <a:defRPr/>
              </a:pPr>
              <a:t>‹nr.›</a:t>
            </a:fld>
            <a:endParaRPr lang="en-GB"/>
          </a:p>
        </p:txBody>
      </p:sp>
    </p:spTree>
    <p:extLst>
      <p:ext uri="{BB962C8B-B14F-4D97-AF65-F5344CB8AC3E}">
        <p14:creationId xmlns:p14="http://schemas.microsoft.com/office/powerpoint/2010/main" val="3162982345"/>
      </p:ext>
    </p:extLst>
  </p:cSld>
  <p:clrMapOvr>
    <a:masterClrMapping/>
  </p:clrMapOvr>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Rectangle 7"/>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6" name="Rectangle 8"/>
          <p:cNvSpPr>
            <a:spLocks noGrp="1" noChangeArrowheads="1"/>
          </p:cNvSpPr>
          <p:nvPr>
            <p:ph type="sldNum" sz="quarter" idx="11"/>
          </p:nvPr>
        </p:nvSpPr>
        <p:spPr/>
        <p:txBody>
          <a:bodyPr/>
          <a:lstStyle>
            <a:lvl1pPr eaLnBrk="0" hangingPunct="0">
              <a:defRPr>
                <a:cs typeface="Arial" panose="020B0604020202020204" pitchFamily="34" charset="0"/>
              </a:defRPr>
            </a:lvl1pPr>
          </a:lstStyle>
          <a:p>
            <a:pPr>
              <a:defRPr/>
            </a:pPr>
            <a:fld id="{C6CCE148-2CD3-41A9-901D-4C3C87C0AB78}" type="slidenum">
              <a:rPr lang="en-GB"/>
              <a:pPr>
                <a:defRPr/>
              </a:pPr>
              <a:t>‹nr.›</a:t>
            </a:fld>
            <a:endParaRPr lang="en-GB"/>
          </a:p>
        </p:txBody>
      </p:sp>
    </p:spTree>
    <p:extLst>
      <p:ext uri="{BB962C8B-B14F-4D97-AF65-F5344CB8AC3E}">
        <p14:creationId xmlns:p14="http://schemas.microsoft.com/office/powerpoint/2010/main" val="466309279"/>
      </p:ext>
    </p:extLst>
  </p:cSld>
  <p:clrMapOvr>
    <a:masterClrMapping/>
  </p:clrMapOvr>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smtClean="0"/>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Rectangle 7"/>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6" name="Rectangle 8"/>
          <p:cNvSpPr>
            <a:spLocks noGrp="1" noChangeArrowheads="1"/>
          </p:cNvSpPr>
          <p:nvPr>
            <p:ph type="sldNum" sz="quarter" idx="11"/>
          </p:nvPr>
        </p:nvSpPr>
        <p:spPr/>
        <p:txBody>
          <a:bodyPr/>
          <a:lstStyle>
            <a:lvl1pPr eaLnBrk="0" hangingPunct="0">
              <a:defRPr>
                <a:cs typeface="Arial" panose="020B0604020202020204" pitchFamily="34" charset="0"/>
              </a:defRPr>
            </a:lvl1pPr>
          </a:lstStyle>
          <a:p>
            <a:pPr>
              <a:defRPr/>
            </a:pPr>
            <a:fld id="{894F50D8-62C4-40CB-81C4-72546FB522F3}" type="slidenum">
              <a:rPr lang="en-GB"/>
              <a:pPr>
                <a:defRPr/>
              </a:pPr>
              <a:t>‹nr.›</a:t>
            </a:fld>
            <a:endParaRPr lang="en-GB"/>
          </a:p>
        </p:txBody>
      </p:sp>
    </p:spTree>
    <p:extLst>
      <p:ext uri="{BB962C8B-B14F-4D97-AF65-F5344CB8AC3E}">
        <p14:creationId xmlns:p14="http://schemas.microsoft.com/office/powerpoint/2010/main" val="2721983335"/>
      </p:ext>
    </p:extLst>
  </p:cSld>
  <p:clrMapOvr>
    <a:masterClrMapping/>
  </p:clrMapOv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7"/>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5" name="Rectangle 8"/>
          <p:cNvSpPr>
            <a:spLocks noGrp="1" noChangeArrowheads="1"/>
          </p:cNvSpPr>
          <p:nvPr>
            <p:ph type="sldNum" sz="quarter" idx="11"/>
          </p:nvPr>
        </p:nvSpPr>
        <p:spPr/>
        <p:txBody>
          <a:bodyPr/>
          <a:lstStyle>
            <a:lvl1pPr eaLnBrk="0" hangingPunct="0">
              <a:defRPr>
                <a:cs typeface="Arial" panose="020B0604020202020204" pitchFamily="34" charset="0"/>
              </a:defRPr>
            </a:lvl1pPr>
          </a:lstStyle>
          <a:p>
            <a:pPr>
              <a:defRPr/>
            </a:pPr>
            <a:fld id="{B957724A-00FD-48BD-B770-C76AB80C5660}" type="slidenum">
              <a:rPr lang="en-GB"/>
              <a:pPr>
                <a:defRPr/>
              </a:pPr>
              <a:t>‹nr.›</a:t>
            </a:fld>
            <a:endParaRPr lang="en-GB"/>
          </a:p>
        </p:txBody>
      </p:sp>
    </p:spTree>
    <p:extLst>
      <p:ext uri="{BB962C8B-B14F-4D97-AF65-F5344CB8AC3E}">
        <p14:creationId xmlns:p14="http://schemas.microsoft.com/office/powerpoint/2010/main" val="1112749260"/>
      </p:ext>
    </p:extLst>
  </p:cSld>
  <p:clrMapOvr>
    <a:masterClrMapping/>
  </p:clrMapOvr>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686800" y="1271588"/>
            <a:ext cx="2590800" cy="4824412"/>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914400" y="1271588"/>
            <a:ext cx="7569200" cy="4824412"/>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7"/>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5" name="Rectangle 8"/>
          <p:cNvSpPr>
            <a:spLocks noGrp="1" noChangeArrowheads="1"/>
          </p:cNvSpPr>
          <p:nvPr>
            <p:ph type="sldNum" sz="quarter" idx="11"/>
          </p:nvPr>
        </p:nvSpPr>
        <p:spPr/>
        <p:txBody>
          <a:bodyPr/>
          <a:lstStyle>
            <a:lvl1pPr eaLnBrk="0" hangingPunct="0">
              <a:defRPr>
                <a:cs typeface="Arial" panose="020B0604020202020204" pitchFamily="34" charset="0"/>
              </a:defRPr>
            </a:lvl1pPr>
          </a:lstStyle>
          <a:p>
            <a:pPr>
              <a:defRPr/>
            </a:pPr>
            <a:fld id="{8875AF49-C0ED-4DD5-B2A6-BCF2871C40DE}" type="slidenum">
              <a:rPr lang="en-GB"/>
              <a:pPr>
                <a:defRPr/>
              </a:pPr>
              <a:t>‹nr.›</a:t>
            </a:fld>
            <a:endParaRPr lang="en-GB"/>
          </a:p>
        </p:txBody>
      </p:sp>
    </p:spTree>
    <p:extLst>
      <p:ext uri="{BB962C8B-B14F-4D97-AF65-F5344CB8AC3E}">
        <p14:creationId xmlns:p14="http://schemas.microsoft.com/office/powerpoint/2010/main" val="3857050410"/>
      </p:ext>
    </p:extLst>
  </p:cSld>
  <p:clrMapOvr>
    <a:masterClrMapping/>
  </p:clrMapOvr>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tbl" preserve="1">
  <p:cSld name="Titel en tabel">
    <p:spTree>
      <p:nvGrpSpPr>
        <p:cNvPr id="1" name=""/>
        <p:cNvGrpSpPr/>
        <p:nvPr/>
      </p:nvGrpSpPr>
      <p:grpSpPr>
        <a:xfrm>
          <a:off x="0" y="0"/>
          <a:ext cx="0" cy="0"/>
          <a:chOff x="0" y="0"/>
          <a:chExt cx="0" cy="0"/>
        </a:xfrm>
      </p:grpSpPr>
      <p:sp>
        <p:nvSpPr>
          <p:cNvPr id="2" name="Titel 1"/>
          <p:cNvSpPr>
            <a:spLocks noGrp="1"/>
          </p:cNvSpPr>
          <p:nvPr>
            <p:ph type="title"/>
          </p:nvPr>
        </p:nvSpPr>
        <p:spPr>
          <a:xfrm>
            <a:off x="914400" y="1271588"/>
            <a:ext cx="10363200" cy="633412"/>
          </a:xfrm>
        </p:spPr>
        <p:txBody>
          <a:bodyPr/>
          <a:lstStyle/>
          <a:p>
            <a:r>
              <a:rPr lang="nl-NL" smtClean="0"/>
              <a:t>Klik om de stijl te bewerken</a:t>
            </a:r>
            <a:endParaRPr lang="nl-NL"/>
          </a:p>
        </p:txBody>
      </p:sp>
      <p:sp>
        <p:nvSpPr>
          <p:cNvPr id="3" name="Tijdelijke aanduiding voor tabel 2"/>
          <p:cNvSpPr>
            <a:spLocks noGrp="1"/>
          </p:cNvSpPr>
          <p:nvPr>
            <p:ph type="tbl" idx="1"/>
          </p:nvPr>
        </p:nvSpPr>
        <p:spPr>
          <a:xfrm>
            <a:off x="914400" y="2057400"/>
            <a:ext cx="10363200" cy="4038600"/>
          </a:xfrm>
        </p:spPr>
        <p:txBody>
          <a:bodyPr/>
          <a:lstStyle/>
          <a:p>
            <a:pPr lvl="0"/>
            <a:endParaRPr lang="nl-NL" noProof="0" smtClean="0"/>
          </a:p>
        </p:txBody>
      </p:sp>
      <p:sp>
        <p:nvSpPr>
          <p:cNvPr id="4" name="Rectangle 7"/>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5" name="Rectangle 8"/>
          <p:cNvSpPr>
            <a:spLocks noGrp="1" noChangeArrowheads="1"/>
          </p:cNvSpPr>
          <p:nvPr>
            <p:ph type="sldNum" sz="quarter" idx="11"/>
          </p:nvPr>
        </p:nvSpPr>
        <p:spPr/>
        <p:txBody>
          <a:bodyPr/>
          <a:lstStyle>
            <a:lvl1pPr eaLnBrk="0" hangingPunct="0">
              <a:defRPr>
                <a:cs typeface="Arial" panose="020B0604020202020204" pitchFamily="34" charset="0"/>
              </a:defRPr>
            </a:lvl1pPr>
          </a:lstStyle>
          <a:p>
            <a:pPr>
              <a:defRPr/>
            </a:pPr>
            <a:fld id="{71F27069-4BB4-453B-940E-58D62F4691A0}" type="slidenum">
              <a:rPr lang="en-GB"/>
              <a:pPr>
                <a:defRPr/>
              </a:pPr>
              <a:t>‹nr.›</a:t>
            </a:fld>
            <a:endParaRPr lang="en-GB"/>
          </a:p>
        </p:txBody>
      </p:sp>
    </p:spTree>
    <p:extLst>
      <p:ext uri="{BB962C8B-B14F-4D97-AF65-F5344CB8AC3E}">
        <p14:creationId xmlns:p14="http://schemas.microsoft.com/office/powerpoint/2010/main" val="2153189997"/>
      </p:ext>
    </p:extLst>
  </p:cSld>
  <p:clrMapOvr>
    <a:masterClrMapping/>
  </p:clrMapOvr>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txAndObj" preserve="1">
  <p:cSld name="Titel, tekst en inhoud">
    <p:spTree>
      <p:nvGrpSpPr>
        <p:cNvPr id="1" name=""/>
        <p:cNvGrpSpPr/>
        <p:nvPr/>
      </p:nvGrpSpPr>
      <p:grpSpPr>
        <a:xfrm>
          <a:off x="0" y="0"/>
          <a:ext cx="0" cy="0"/>
          <a:chOff x="0" y="0"/>
          <a:chExt cx="0" cy="0"/>
        </a:xfrm>
      </p:grpSpPr>
      <p:sp>
        <p:nvSpPr>
          <p:cNvPr id="2" name="Titel 1"/>
          <p:cNvSpPr>
            <a:spLocks noGrp="1"/>
          </p:cNvSpPr>
          <p:nvPr>
            <p:ph type="title"/>
          </p:nvPr>
        </p:nvSpPr>
        <p:spPr>
          <a:xfrm>
            <a:off x="914400" y="1271588"/>
            <a:ext cx="10363200" cy="633412"/>
          </a:xfrm>
        </p:spPr>
        <p:txBody>
          <a:bodyPr/>
          <a:lstStyle/>
          <a:p>
            <a:r>
              <a:rPr lang="nl-NL" smtClean="0"/>
              <a:t>Klik om de stijl te bewerken</a:t>
            </a:r>
            <a:endParaRPr lang="nl-NL"/>
          </a:p>
        </p:txBody>
      </p:sp>
      <p:sp>
        <p:nvSpPr>
          <p:cNvPr id="3" name="Tijdelijke aanduiding voor tekst 2"/>
          <p:cNvSpPr>
            <a:spLocks noGrp="1"/>
          </p:cNvSpPr>
          <p:nvPr>
            <p:ph type="body" sz="half" idx="1"/>
          </p:nvPr>
        </p:nvSpPr>
        <p:spPr>
          <a:xfrm>
            <a:off x="914400" y="2057400"/>
            <a:ext cx="5080000" cy="4038600"/>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6197600" y="2057400"/>
            <a:ext cx="5080000" cy="4038600"/>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Rectangle 7"/>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6" name="Rectangle 8"/>
          <p:cNvSpPr>
            <a:spLocks noGrp="1" noChangeArrowheads="1"/>
          </p:cNvSpPr>
          <p:nvPr>
            <p:ph type="sldNum" sz="quarter" idx="11"/>
          </p:nvPr>
        </p:nvSpPr>
        <p:spPr/>
        <p:txBody>
          <a:bodyPr/>
          <a:lstStyle>
            <a:lvl1pPr eaLnBrk="0" hangingPunct="0">
              <a:defRPr>
                <a:cs typeface="Arial" panose="020B0604020202020204" pitchFamily="34" charset="0"/>
              </a:defRPr>
            </a:lvl1pPr>
          </a:lstStyle>
          <a:p>
            <a:pPr>
              <a:defRPr/>
            </a:pPr>
            <a:fld id="{F703DF0D-B900-4158-856B-E999E4018F26}" type="slidenum">
              <a:rPr lang="en-GB"/>
              <a:pPr>
                <a:defRPr/>
              </a:pPr>
              <a:t>‹nr.›</a:t>
            </a:fld>
            <a:endParaRPr lang="en-GB"/>
          </a:p>
        </p:txBody>
      </p:sp>
    </p:spTree>
    <p:extLst>
      <p:ext uri="{BB962C8B-B14F-4D97-AF65-F5344CB8AC3E}">
        <p14:creationId xmlns:p14="http://schemas.microsoft.com/office/powerpoint/2010/main" val="3375124156"/>
      </p:ext>
    </p:extLst>
  </p:cSld>
  <p:clrMapOvr>
    <a:masterClrMapping/>
  </p:clrMapOvr>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objOnly" preserve="1">
  <p:cSld name="Object">
    <p:spTree>
      <p:nvGrpSpPr>
        <p:cNvPr id="1" name=""/>
        <p:cNvGrpSpPr/>
        <p:nvPr/>
      </p:nvGrpSpPr>
      <p:grpSpPr>
        <a:xfrm>
          <a:off x="0" y="0"/>
          <a:ext cx="0" cy="0"/>
          <a:chOff x="0" y="0"/>
          <a:chExt cx="0" cy="0"/>
        </a:xfrm>
      </p:grpSpPr>
      <p:sp>
        <p:nvSpPr>
          <p:cNvPr id="2" name="Tijdelijke aanduiding voor inhoud 1"/>
          <p:cNvSpPr>
            <a:spLocks noGrp="1"/>
          </p:cNvSpPr>
          <p:nvPr>
            <p:ph/>
          </p:nvPr>
        </p:nvSpPr>
        <p:spPr>
          <a:xfrm>
            <a:off x="914400" y="1271588"/>
            <a:ext cx="10363200" cy="4824412"/>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3" name="Rectangle 7"/>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4" name="Rectangle 8"/>
          <p:cNvSpPr>
            <a:spLocks noGrp="1" noChangeArrowheads="1"/>
          </p:cNvSpPr>
          <p:nvPr>
            <p:ph type="sldNum" sz="quarter" idx="11"/>
          </p:nvPr>
        </p:nvSpPr>
        <p:spPr/>
        <p:txBody>
          <a:bodyPr/>
          <a:lstStyle>
            <a:lvl1pPr eaLnBrk="0" hangingPunct="0">
              <a:defRPr>
                <a:cs typeface="Arial" panose="020B0604020202020204" pitchFamily="34" charset="0"/>
              </a:defRPr>
            </a:lvl1pPr>
          </a:lstStyle>
          <a:p>
            <a:pPr>
              <a:defRPr/>
            </a:pPr>
            <a:fld id="{272A67B3-69CA-49B3-9CA5-BCCA8694B998}" type="slidenum">
              <a:rPr lang="en-GB"/>
              <a:pPr>
                <a:defRPr/>
              </a:pPr>
              <a:t>‹nr.›</a:t>
            </a:fld>
            <a:endParaRPr lang="en-GB"/>
          </a:p>
        </p:txBody>
      </p:sp>
    </p:spTree>
    <p:extLst>
      <p:ext uri="{BB962C8B-B14F-4D97-AF65-F5344CB8AC3E}">
        <p14:creationId xmlns:p14="http://schemas.microsoft.com/office/powerpoint/2010/main" val="3163817284"/>
      </p:ext>
    </p:extLst>
  </p:cSld>
  <p:clrMapOvr>
    <a:masterClrMapping/>
  </p:clrMapOvr>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dgm" preserve="1">
  <p:cSld name="Titel en diagram of organigram">
    <p:spTree>
      <p:nvGrpSpPr>
        <p:cNvPr id="1" name=""/>
        <p:cNvGrpSpPr/>
        <p:nvPr/>
      </p:nvGrpSpPr>
      <p:grpSpPr>
        <a:xfrm>
          <a:off x="0" y="0"/>
          <a:ext cx="0" cy="0"/>
          <a:chOff x="0" y="0"/>
          <a:chExt cx="0" cy="0"/>
        </a:xfrm>
      </p:grpSpPr>
      <p:sp>
        <p:nvSpPr>
          <p:cNvPr id="2" name="Titel 1"/>
          <p:cNvSpPr>
            <a:spLocks noGrp="1"/>
          </p:cNvSpPr>
          <p:nvPr>
            <p:ph type="title"/>
          </p:nvPr>
        </p:nvSpPr>
        <p:spPr>
          <a:xfrm>
            <a:off x="914400" y="1271588"/>
            <a:ext cx="10363200" cy="633412"/>
          </a:xfrm>
        </p:spPr>
        <p:txBody>
          <a:bodyPr/>
          <a:lstStyle/>
          <a:p>
            <a:r>
              <a:rPr lang="nl-NL" smtClean="0"/>
              <a:t>Klik om de stijl te bewerken</a:t>
            </a:r>
            <a:endParaRPr lang="nl-NL"/>
          </a:p>
        </p:txBody>
      </p:sp>
      <p:sp>
        <p:nvSpPr>
          <p:cNvPr id="3" name="Tijdelijke aanduiding voor SmartArt 2"/>
          <p:cNvSpPr>
            <a:spLocks noGrp="1"/>
          </p:cNvSpPr>
          <p:nvPr>
            <p:ph type="dgm" idx="1"/>
          </p:nvPr>
        </p:nvSpPr>
        <p:spPr>
          <a:xfrm>
            <a:off x="914400" y="2057400"/>
            <a:ext cx="10363200" cy="4038600"/>
          </a:xfrm>
        </p:spPr>
        <p:txBody>
          <a:bodyPr/>
          <a:lstStyle/>
          <a:p>
            <a:pPr lvl="0"/>
            <a:endParaRPr lang="nl-NL" noProof="0" smtClean="0"/>
          </a:p>
        </p:txBody>
      </p:sp>
      <p:sp>
        <p:nvSpPr>
          <p:cNvPr id="4" name="Rectangle 7"/>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5" name="Rectangle 8"/>
          <p:cNvSpPr>
            <a:spLocks noGrp="1" noChangeArrowheads="1"/>
          </p:cNvSpPr>
          <p:nvPr>
            <p:ph type="sldNum" sz="quarter" idx="11"/>
          </p:nvPr>
        </p:nvSpPr>
        <p:spPr/>
        <p:txBody>
          <a:bodyPr/>
          <a:lstStyle>
            <a:lvl1pPr eaLnBrk="0" hangingPunct="0">
              <a:defRPr>
                <a:cs typeface="Arial" panose="020B0604020202020204" pitchFamily="34" charset="0"/>
              </a:defRPr>
            </a:lvl1pPr>
          </a:lstStyle>
          <a:p>
            <a:pPr>
              <a:defRPr/>
            </a:pPr>
            <a:fld id="{13CE9D0D-3241-43B6-AFD9-9D20FF7FF7A3}" type="slidenum">
              <a:rPr lang="en-GB"/>
              <a:pPr>
                <a:defRPr/>
              </a:pPr>
              <a:t>‹nr.›</a:t>
            </a:fld>
            <a:endParaRPr lang="en-GB"/>
          </a:p>
        </p:txBody>
      </p:sp>
    </p:spTree>
    <p:extLst>
      <p:ext uri="{BB962C8B-B14F-4D97-AF65-F5344CB8AC3E}">
        <p14:creationId xmlns:p14="http://schemas.microsoft.com/office/powerpoint/2010/main" val="2163973943"/>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Rectangle 7"/>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8"/>
          <p:cNvSpPr>
            <a:spLocks noGrp="1" noChangeArrowheads="1"/>
          </p:cNvSpPr>
          <p:nvPr>
            <p:ph type="sldNum" sz="quarter" idx="11"/>
          </p:nvPr>
        </p:nvSpPr>
        <p:spPr>
          <a:ln/>
        </p:spPr>
        <p:txBody>
          <a:bodyPr/>
          <a:lstStyle>
            <a:lvl1pPr>
              <a:defRPr/>
            </a:lvl1pPr>
          </a:lstStyle>
          <a:p>
            <a:pPr>
              <a:defRPr/>
            </a:pPr>
            <a:fld id="{0FD55D08-F843-4605-97A9-0596A0CB6197}" type="slidenum">
              <a:rPr lang="en-GB">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2869227209"/>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6600" y="2974705"/>
            <a:ext cx="8348133" cy="2052590"/>
          </a:xfrm>
        </p:spPr>
        <p:txBody>
          <a:bodyPr/>
          <a:lstStyle/>
          <a:p>
            <a:r>
              <a:rPr lang="en-US" smtClean="0"/>
              <a:t>Click to edit Master title style</a:t>
            </a:r>
            <a:endParaRPr lang="en-CA"/>
          </a:p>
        </p:txBody>
      </p:sp>
      <p:sp>
        <p:nvSpPr>
          <p:cNvPr id="3" name="Subtitle 2"/>
          <p:cNvSpPr>
            <a:spLocks noGrp="1"/>
          </p:cNvSpPr>
          <p:nvPr>
            <p:ph type="subTitle" idx="1"/>
          </p:nvPr>
        </p:nvSpPr>
        <p:spPr>
          <a:xfrm>
            <a:off x="1473200" y="5426289"/>
            <a:ext cx="6874933" cy="2447149"/>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5988523B-E035-4CAE-A96A-58211FC229D1}" type="datetimeFigureOut">
              <a:rPr lang="en-US" smtClean="0">
                <a:solidFill>
                  <a:prstClr val="black">
                    <a:tint val="75000"/>
                  </a:prstClr>
                </a:solidFill>
              </a:rPr>
              <a:pPr/>
              <a:t>11/7/2016</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2C7DFF54-6BA4-4515-87CA-28703F844993}" type="slidenum">
              <a:rPr lang="en-CA" smtClean="0">
                <a:solidFill>
                  <a:prstClr val="black">
                    <a:tint val="75000"/>
                  </a:prstClr>
                </a:solidFill>
              </a:rPr>
              <a:pPr/>
              <a:t>‹nr.›</a:t>
            </a:fld>
            <a:endParaRPr lang="en-CA">
              <a:solidFill>
                <a:prstClr val="black">
                  <a:tint val="75000"/>
                </a:prstClr>
              </a:solidFill>
            </a:endParaRPr>
          </a:p>
        </p:txBody>
      </p:sp>
    </p:spTree>
    <p:extLst>
      <p:ext uri="{BB962C8B-B14F-4D97-AF65-F5344CB8AC3E}">
        <p14:creationId xmlns:p14="http://schemas.microsoft.com/office/powerpoint/2010/main" val="96794225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5988523B-E035-4CAE-A96A-58211FC229D1}" type="datetimeFigureOut">
              <a:rPr lang="en-US" smtClean="0">
                <a:solidFill>
                  <a:prstClr val="black">
                    <a:tint val="75000"/>
                  </a:prstClr>
                </a:solidFill>
              </a:rPr>
              <a:pPr/>
              <a:t>11/7/2016</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2C7DFF54-6BA4-4515-87CA-28703F844993}" type="slidenum">
              <a:rPr lang="en-CA" smtClean="0">
                <a:solidFill>
                  <a:prstClr val="black">
                    <a:tint val="75000"/>
                  </a:prstClr>
                </a:solidFill>
              </a:rPr>
              <a:pPr/>
              <a:t>‹nr.›</a:t>
            </a:fld>
            <a:endParaRPr lang="en-CA">
              <a:solidFill>
                <a:prstClr val="black">
                  <a:tint val="75000"/>
                </a:prstClr>
              </a:solidFill>
            </a:endParaRPr>
          </a:p>
        </p:txBody>
      </p:sp>
    </p:spTree>
    <p:extLst>
      <p:ext uri="{BB962C8B-B14F-4D97-AF65-F5344CB8AC3E}">
        <p14:creationId xmlns:p14="http://schemas.microsoft.com/office/powerpoint/2010/main" val="25314187"/>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75818" y="6153339"/>
            <a:ext cx="8348133" cy="190186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75818" y="4058633"/>
            <a:ext cx="8348133" cy="209470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988523B-E035-4CAE-A96A-58211FC229D1}" type="datetimeFigureOut">
              <a:rPr lang="en-US" smtClean="0">
                <a:solidFill>
                  <a:prstClr val="black">
                    <a:tint val="75000"/>
                  </a:prstClr>
                </a:solidFill>
              </a:rPr>
              <a:pPr/>
              <a:t>11/7/2016</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2C7DFF54-6BA4-4515-87CA-28703F844993}" type="slidenum">
              <a:rPr lang="en-CA" smtClean="0">
                <a:solidFill>
                  <a:prstClr val="black">
                    <a:tint val="75000"/>
                  </a:prstClr>
                </a:solidFill>
              </a:rPr>
              <a:pPr/>
              <a:t>‹nr.›</a:t>
            </a:fld>
            <a:endParaRPr lang="en-CA">
              <a:solidFill>
                <a:prstClr val="black">
                  <a:tint val="75000"/>
                </a:prstClr>
              </a:solidFill>
            </a:endParaRPr>
          </a:p>
        </p:txBody>
      </p:sp>
    </p:spTree>
    <p:extLst>
      <p:ext uri="{BB962C8B-B14F-4D97-AF65-F5344CB8AC3E}">
        <p14:creationId xmlns:p14="http://schemas.microsoft.com/office/powerpoint/2010/main" val="55133556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91067" y="2234356"/>
            <a:ext cx="4337756" cy="63195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992511" y="2234356"/>
            <a:ext cx="4337756" cy="63195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5988523B-E035-4CAE-A96A-58211FC229D1}" type="datetimeFigureOut">
              <a:rPr lang="en-US" smtClean="0">
                <a:solidFill>
                  <a:prstClr val="black">
                    <a:tint val="75000"/>
                  </a:prstClr>
                </a:solidFill>
              </a:rPr>
              <a:pPr/>
              <a:t>11/7/2016</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2C7DFF54-6BA4-4515-87CA-28703F844993}" type="slidenum">
              <a:rPr lang="en-CA" smtClean="0">
                <a:solidFill>
                  <a:prstClr val="black">
                    <a:tint val="75000"/>
                  </a:prstClr>
                </a:solidFill>
              </a:rPr>
              <a:pPr/>
              <a:t>‹nr.›</a:t>
            </a:fld>
            <a:endParaRPr lang="en-CA">
              <a:solidFill>
                <a:prstClr val="black">
                  <a:tint val="75000"/>
                </a:prstClr>
              </a:solidFill>
            </a:endParaRPr>
          </a:p>
        </p:txBody>
      </p:sp>
    </p:spTree>
    <p:extLst>
      <p:ext uri="{BB962C8B-B14F-4D97-AF65-F5344CB8AC3E}">
        <p14:creationId xmlns:p14="http://schemas.microsoft.com/office/powerpoint/2010/main" val="2421002879"/>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91067" y="2143475"/>
            <a:ext cx="4339461" cy="89329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1067" y="3036772"/>
            <a:ext cx="4339461" cy="551716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989103" y="2143475"/>
            <a:ext cx="4341165" cy="89329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989103" y="3036772"/>
            <a:ext cx="4341165" cy="551716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5988523B-E035-4CAE-A96A-58211FC229D1}" type="datetimeFigureOut">
              <a:rPr lang="en-US" smtClean="0">
                <a:solidFill>
                  <a:prstClr val="black">
                    <a:tint val="75000"/>
                  </a:prstClr>
                </a:solidFill>
              </a:rPr>
              <a:pPr/>
              <a:t>11/7/2016</a:t>
            </a:fld>
            <a:endParaRPr lang="en-CA">
              <a:solidFill>
                <a:prstClr val="black">
                  <a:tint val="75000"/>
                </a:prstClr>
              </a:solidFill>
            </a:endParaRPr>
          </a:p>
        </p:txBody>
      </p:sp>
      <p:sp>
        <p:nvSpPr>
          <p:cNvPr id="8" name="Footer Placeholder 7"/>
          <p:cNvSpPr>
            <a:spLocks noGrp="1"/>
          </p:cNvSpPr>
          <p:nvPr>
            <p:ph type="ftr" sz="quarter" idx="11"/>
          </p:nvPr>
        </p:nvSpPr>
        <p:spPr/>
        <p:txBody>
          <a:bodyPr/>
          <a:lstStyle/>
          <a:p>
            <a:endParaRPr lang="en-CA">
              <a:solidFill>
                <a:prstClr val="black">
                  <a:tint val="75000"/>
                </a:prstClr>
              </a:solidFill>
            </a:endParaRPr>
          </a:p>
        </p:txBody>
      </p:sp>
      <p:sp>
        <p:nvSpPr>
          <p:cNvPr id="9" name="Slide Number Placeholder 8"/>
          <p:cNvSpPr>
            <a:spLocks noGrp="1"/>
          </p:cNvSpPr>
          <p:nvPr>
            <p:ph type="sldNum" sz="quarter" idx="12"/>
          </p:nvPr>
        </p:nvSpPr>
        <p:spPr/>
        <p:txBody>
          <a:bodyPr/>
          <a:lstStyle/>
          <a:p>
            <a:fld id="{2C7DFF54-6BA4-4515-87CA-28703F844993}" type="slidenum">
              <a:rPr lang="en-CA" smtClean="0">
                <a:solidFill>
                  <a:prstClr val="black">
                    <a:tint val="75000"/>
                  </a:prstClr>
                </a:solidFill>
              </a:rPr>
              <a:pPr/>
              <a:t>‹nr.›</a:t>
            </a:fld>
            <a:endParaRPr lang="en-CA">
              <a:solidFill>
                <a:prstClr val="black">
                  <a:tint val="75000"/>
                </a:prstClr>
              </a:solidFill>
            </a:endParaRPr>
          </a:p>
        </p:txBody>
      </p:sp>
    </p:spTree>
    <p:extLst>
      <p:ext uri="{BB962C8B-B14F-4D97-AF65-F5344CB8AC3E}">
        <p14:creationId xmlns:p14="http://schemas.microsoft.com/office/powerpoint/2010/main" val="1314920321"/>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5988523B-E035-4CAE-A96A-58211FC229D1}" type="datetimeFigureOut">
              <a:rPr lang="en-US" smtClean="0">
                <a:solidFill>
                  <a:prstClr val="black">
                    <a:tint val="75000"/>
                  </a:prstClr>
                </a:solidFill>
              </a:rPr>
              <a:pPr/>
              <a:t>11/7/2016</a:t>
            </a:fld>
            <a:endParaRPr lang="en-CA">
              <a:solidFill>
                <a:prstClr val="black">
                  <a:tint val="75000"/>
                </a:prstClr>
              </a:solidFill>
            </a:endParaRPr>
          </a:p>
        </p:txBody>
      </p:sp>
      <p:sp>
        <p:nvSpPr>
          <p:cNvPr id="4" name="Footer Placeholder 3"/>
          <p:cNvSpPr>
            <a:spLocks noGrp="1"/>
          </p:cNvSpPr>
          <p:nvPr>
            <p:ph type="ftr" sz="quarter" idx="11"/>
          </p:nvPr>
        </p:nvSpPr>
        <p:spPr/>
        <p:txBody>
          <a:bodyPr/>
          <a:lstStyle/>
          <a:p>
            <a:endParaRPr lang="en-CA">
              <a:solidFill>
                <a:prstClr val="black">
                  <a:tint val="75000"/>
                </a:prstClr>
              </a:solidFill>
            </a:endParaRPr>
          </a:p>
        </p:txBody>
      </p:sp>
      <p:sp>
        <p:nvSpPr>
          <p:cNvPr id="5" name="Slide Number Placeholder 4"/>
          <p:cNvSpPr>
            <a:spLocks noGrp="1"/>
          </p:cNvSpPr>
          <p:nvPr>
            <p:ph type="sldNum" sz="quarter" idx="12"/>
          </p:nvPr>
        </p:nvSpPr>
        <p:spPr/>
        <p:txBody>
          <a:bodyPr/>
          <a:lstStyle/>
          <a:p>
            <a:fld id="{2C7DFF54-6BA4-4515-87CA-28703F844993}" type="slidenum">
              <a:rPr lang="en-CA" smtClean="0">
                <a:solidFill>
                  <a:prstClr val="black">
                    <a:tint val="75000"/>
                  </a:prstClr>
                </a:solidFill>
              </a:rPr>
              <a:pPr/>
              <a:t>‹nr.›</a:t>
            </a:fld>
            <a:endParaRPr lang="en-CA">
              <a:solidFill>
                <a:prstClr val="black">
                  <a:tint val="75000"/>
                </a:prstClr>
              </a:solidFill>
            </a:endParaRPr>
          </a:p>
        </p:txBody>
      </p:sp>
    </p:spTree>
    <p:extLst>
      <p:ext uri="{BB962C8B-B14F-4D97-AF65-F5344CB8AC3E}">
        <p14:creationId xmlns:p14="http://schemas.microsoft.com/office/powerpoint/2010/main" val="1001321525"/>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88523B-E035-4CAE-A96A-58211FC229D1}" type="datetimeFigureOut">
              <a:rPr lang="en-US" smtClean="0">
                <a:solidFill>
                  <a:prstClr val="black">
                    <a:tint val="75000"/>
                  </a:prstClr>
                </a:solidFill>
              </a:rPr>
              <a:pPr/>
              <a:t>11/7/2016</a:t>
            </a:fld>
            <a:endParaRPr lang="en-CA">
              <a:solidFill>
                <a:prstClr val="black">
                  <a:tint val="75000"/>
                </a:prstClr>
              </a:solidFill>
            </a:endParaRPr>
          </a:p>
        </p:txBody>
      </p:sp>
      <p:sp>
        <p:nvSpPr>
          <p:cNvPr id="3" name="Footer Placeholder 2"/>
          <p:cNvSpPr>
            <a:spLocks noGrp="1"/>
          </p:cNvSpPr>
          <p:nvPr>
            <p:ph type="ftr" sz="quarter" idx="11"/>
          </p:nvPr>
        </p:nvSpPr>
        <p:spPr/>
        <p:txBody>
          <a:bodyPr/>
          <a:lstStyle/>
          <a:p>
            <a:endParaRPr lang="en-CA">
              <a:solidFill>
                <a:prstClr val="black">
                  <a:tint val="75000"/>
                </a:prstClr>
              </a:solidFill>
            </a:endParaRPr>
          </a:p>
        </p:txBody>
      </p:sp>
      <p:sp>
        <p:nvSpPr>
          <p:cNvPr id="4" name="Slide Number Placeholder 3"/>
          <p:cNvSpPr>
            <a:spLocks noGrp="1"/>
          </p:cNvSpPr>
          <p:nvPr>
            <p:ph type="sldNum" sz="quarter" idx="12"/>
          </p:nvPr>
        </p:nvSpPr>
        <p:spPr/>
        <p:txBody>
          <a:bodyPr/>
          <a:lstStyle/>
          <a:p>
            <a:fld id="{2C7DFF54-6BA4-4515-87CA-28703F844993}" type="slidenum">
              <a:rPr lang="en-CA" smtClean="0">
                <a:solidFill>
                  <a:prstClr val="black">
                    <a:tint val="75000"/>
                  </a:prstClr>
                </a:solidFill>
              </a:rPr>
              <a:pPr/>
              <a:t>‹nr.›</a:t>
            </a:fld>
            <a:endParaRPr lang="en-CA">
              <a:solidFill>
                <a:prstClr val="black">
                  <a:tint val="75000"/>
                </a:prstClr>
              </a:solidFill>
            </a:endParaRPr>
          </a:p>
        </p:txBody>
      </p:sp>
    </p:spTree>
    <p:extLst>
      <p:ext uri="{BB962C8B-B14F-4D97-AF65-F5344CB8AC3E}">
        <p14:creationId xmlns:p14="http://schemas.microsoft.com/office/powerpoint/2010/main" val="3058995669"/>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1069" y="381259"/>
            <a:ext cx="3231151" cy="1622566"/>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839869" y="381259"/>
            <a:ext cx="5490399" cy="817268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91069" y="2003825"/>
            <a:ext cx="3231151" cy="655011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88523B-E035-4CAE-A96A-58211FC229D1}" type="datetimeFigureOut">
              <a:rPr lang="en-US" smtClean="0">
                <a:solidFill>
                  <a:prstClr val="black">
                    <a:tint val="75000"/>
                  </a:prstClr>
                </a:solidFill>
              </a:rPr>
              <a:pPr/>
              <a:t>11/7/2016</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2C7DFF54-6BA4-4515-87CA-28703F844993}" type="slidenum">
              <a:rPr lang="en-CA" smtClean="0">
                <a:solidFill>
                  <a:prstClr val="black">
                    <a:tint val="75000"/>
                  </a:prstClr>
                </a:solidFill>
              </a:rPr>
              <a:pPr/>
              <a:t>‹nr.›</a:t>
            </a:fld>
            <a:endParaRPr lang="en-CA">
              <a:solidFill>
                <a:prstClr val="black">
                  <a:tint val="75000"/>
                </a:prstClr>
              </a:solidFill>
            </a:endParaRPr>
          </a:p>
        </p:txBody>
      </p:sp>
    </p:spTree>
    <p:extLst>
      <p:ext uri="{BB962C8B-B14F-4D97-AF65-F5344CB8AC3E}">
        <p14:creationId xmlns:p14="http://schemas.microsoft.com/office/powerpoint/2010/main" val="2589164594"/>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25051" y="6703060"/>
            <a:ext cx="5892800" cy="791334"/>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925051" y="855615"/>
            <a:ext cx="5892800" cy="574548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925051" y="7494394"/>
            <a:ext cx="5892800" cy="112382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88523B-E035-4CAE-A96A-58211FC229D1}" type="datetimeFigureOut">
              <a:rPr lang="en-US" smtClean="0">
                <a:solidFill>
                  <a:prstClr val="black">
                    <a:tint val="75000"/>
                  </a:prstClr>
                </a:solidFill>
              </a:rPr>
              <a:pPr/>
              <a:t>11/7/2016</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2C7DFF54-6BA4-4515-87CA-28703F844993}" type="slidenum">
              <a:rPr lang="en-CA" smtClean="0">
                <a:solidFill>
                  <a:prstClr val="black">
                    <a:tint val="75000"/>
                  </a:prstClr>
                </a:solidFill>
              </a:rPr>
              <a:pPr/>
              <a:t>‹nr.›</a:t>
            </a:fld>
            <a:endParaRPr lang="en-CA">
              <a:solidFill>
                <a:prstClr val="black">
                  <a:tint val="75000"/>
                </a:prstClr>
              </a:solidFill>
            </a:endParaRPr>
          </a:p>
        </p:txBody>
      </p:sp>
    </p:spTree>
    <p:extLst>
      <p:ext uri="{BB962C8B-B14F-4D97-AF65-F5344CB8AC3E}">
        <p14:creationId xmlns:p14="http://schemas.microsoft.com/office/powerpoint/2010/main" val="31111170"/>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5988523B-E035-4CAE-A96A-58211FC229D1}" type="datetimeFigureOut">
              <a:rPr lang="en-US" smtClean="0">
                <a:solidFill>
                  <a:prstClr val="black">
                    <a:tint val="75000"/>
                  </a:prstClr>
                </a:solidFill>
              </a:rPr>
              <a:pPr/>
              <a:t>11/7/2016</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2C7DFF54-6BA4-4515-87CA-28703F844993}" type="slidenum">
              <a:rPr lang="en-CA" smtClean="0">
                <a:solidFill>
                  <a:prstClr val="black">
                    <a:tint val="75000"/>
                  </a:prstClr>
                </a:solidFill>
              </a:rPr>
              <a:pPr/>
              <a:t>‹nr.›</a:t>
            </a:fld>
            <a:endParaRPr lang="en-CA">
              <a:solidFill>
                <a:prstClr val="black">
                  <a:tint val="75000"/>
                </a:prstClr>
              </a:solidFill>
            </a:endParaRPr>
          </a:p>
        </p:txBody>
      </p:sp>
    </p:spTree>
    <p:extLst>
      <p:ext uri="{BB962C8B-B14F-4D97-AF65-F5344CB8AC3E}">
        <p14:creationId xmlns:p14="http://schemas.microsoft.com/office/powerpoint/2010/main" val="20193658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8"/>
          <p:cNvSpPr>
            <a:spLocks noGrp="1" noChangeArrowheads="1"/>
          </p:cNvSpPr>
          <p:nvPr>
            <p:ph type="sldNum" sz="quarter" idx="11"/>
          </p:nvPr>
        </p:nvSpPr>
        <p:spPr>
          <a:ln/>
        </p:spPr>
        <p:txBody>
          <a:bodyPr/>
          <a:lstStyle>
            <a:lvl1pPr>
              <a:defRPr/>
            </a:lvl1pPr>
          </a:lstStyle>
          <a:p>
            <a:pPr>
              <a:defRPr/>
            </a:pPr>
            <a:fld id="{374E1900-F3D2-49F6-8078-08962DE3A371}" type="slidenum">
              <a:rPr lang="en-GB">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2987065375"/>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0467" y="536423"/>
            <a:ext cx="2209800" cy="11406728"/>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91067" y="536423"/>
            <a:ext cx="6465711" cy="1140672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5988523B-E035-4CAE-A96A-58211FC229D1}" type="datetimeFigureOut">
              <a:rPr lang="en-US" smtClean="0">
                <a:solidFill>
                  <a:prstClr val="black">
                    <a:tint val="75000"/>
                  </a:prstClr>
                </a:solidFill>
              </a:rPr>
              <a:pPr/>
              <a:t>11/7/2016</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2C7DFF54-6BA4-4515-87CA-28703F844993}" type="slidenum">
              <a:rPr lang="en-CA" smtClean="0">
                <a:solidFill>
                  <a:prstClr val="black">
                    <a:tint val="75000"/>
                  </a:prstClr>
                </a:solidFill>
              </a:rPr>
              <a:pPr/>
              <a:t>‹nr.›</a:t>
            </a:fld>
            <a:endParaRPr lang="en-CA">
              <a:solidFill>
                <a:prstClr val="black">
                  <a:tint val="75000"/>
                </a:prstClr>
              </a:solidFill>
            </a:endParaRPr>
          </a:p>
        </p:txBody>
      </p:sp>
    </p:spTree>
    <p:extLst>
      <p:ext uri="{BB962C8B-B14F-4D97-AF65-F5344CB8AC3E}">
        <p14:creationId xmlns:p14="http://schemas.microsoft.com/office/powerpoint/2010/main" val="2381444592"/>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Bann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3525" y="1376363"/>
            <a:ext cx="6848475" cy="1828800"/>
          </a:xfrm>
          <a:prstGeom prst="rect">
            <a:avLst/>
          </a:prstGeom>
        </p:spPr>
      </p:pic>
      <p:sp>
        <p:nvSpPr>
          <p:cNvPr id="3" name="Subtitle"/>
          <p:cNvSpPr>
            <a:spLocks noGrp="1"/>
          </p:cNvSpPr>
          <p:nvPr>
            <p:ph type="subTitle" idx="1"/>
          </p:nvPr>
        </p:nvSpPr>
        <p:spPr>
          <a:xfrm>
            <a:off x="6240465" y="2921002"/>
            <a:ext cx="5489575" cy="284163"/>
          </a:xfrm>
          <a:prstGeom prst="rect">
            <a:avLst/>
          </a:prstGeom>
          <a:noFill/>
          <a:ln w="9525">
            <a:noFill/>
            <a:miter lim="800000"/>
            <a:headEnd/>
            <a:tailEnd/>
          </a:ln>
        </p:spPr>
        <p:txBody>
          <a:bodyPr vert="horz" wrap="square" lIns="93600" tIns="0" rIns="93600" bIns="0" numCol="1" anchor="t" anchorCtr="0" compatLnSpc="1">
            <a:prstTxWarp prst="textNoShape">
              <a:avLst/>
            </a:prstTxWarp>
            <a:noAutofit/>
          </a:bodyPr>
          <a:lstStyle>
            <a:lvl1pPr marL="0" indent="0" algn="l">
              <a:buNone/>
              <a:defRPr lang="en-US" sz="1050" kern="1200" dirty="0">
                <a:solidFill>
                  <a:schemeClr val="bg1"/>
                </a:solidFill>
                <a:latin typeface="Arial" pitchFamily="34" charset="0"/>
                <a:ea typeface="ヒラギノ角ゴ Pro W3" pitchFamily="-109" charset="-128"/>
                <a:cs typeface="Arial" pitchFamily="34" charset="0"/>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pPr marL="192881" lvl="0" indent="-192881" algn="l" defTabSz="257175" rtl="0" eaLnBrk="1" fontAlgn="base" hangingPunct="1">
              <a:spcBef>
                <a:spcPct val="20000"/>
              </a:spcBef>
              <a:spcAft>
                <a:spcPct val="0"/>
              </a:spcAft>
              <a:buFontTx/>
              <a:buNone/>
            </a:pPr>
            <a:r>
              <a:rPr lang="en-US" smtClean="0"/>
              <a:t>Click to edit Master subtitle style</a:t>
            </a:r>
            <a:endParaRPr lang="en-US" dirty="0"/>
          </a:p>
        </p:txBody>
      </p:sp>
      <p:sp>
        <p:nvSpPr>
          <p:cNvPr id="2" name="Title"/>
          <p:cNvSpPr>
            <a:spLocks noGrp="1"/>
          </p:cNvSpPr>
          <p:nvPr>
            <p:ph type="ctrTitle"/>
          </p:nvPr>
        </p:nvSpPr>
        <p:spPr>
          <a:xfrm>
            <a:off x="6240465" y="1376363"/>
            <a:ext cx="5489575" cy="1544638"/>
          </a:xfrm>
          <a:noFill/>
          <a:ln w="9525">
            <a:noFill/>
            <a:miter lim="800000"/>
            <a:headEnd/>
            <a:tailEnd/>
          </a:ln>
        </p:spPr>
        <p:txBody>
          <a:bodyPr vert="horz" wrap="square" lIns="72000" tIns="0" rIns="72000" bIns="0" numCol="1" anchor="ctr" anchorCtr="0" compatLnSpc="1">
            <a:prstTxWarp prst="textNoShape">
              <a:avLst/>
            </a:prstTxWarp>
            <a:normAutofit/>
          </a:bodyPr>
          <a:lstStyle>
            <a:lvl1pPr algn="l" defTabSz="257175" rtl="0" eaLnBrk="1" fontAlgn="base" hangingPunct="1">
              <a:spcBef>
                <a:spcPct val="0"/>
              </a:spcBef>
              <a:spcAft>
                <a:spcPct val="0"/>
              </a:spcAft>
              <a:defRPr lang="en-US" sz="2700" kern="1200" dirty="0">
                <a:solidFill>
                  <a:schemeClr val="bg1"/>
                </a:solidFill>
                <a:latin typeface="Arial" pitchFamily="34" charset="0"/>
                <a:ea typeface="ヒラギノ角ゴ Pro W3" pitchFamily="-109" charset="-128"/>
                <a:cs typeface="Arial" pitchFamily="34" charset="0"/>
              </a:defRPr>
            </a:lvl1pPr>
          </a:lstStyle>
          <a:p>
            <a:r>
              <a:rPr lang="en-US" smtClean="0"/>
              <a:t>Click to edit Master title style</a:t>
            </a:r>
            <a:endParaRPr lang="en-US" dirty="0"/>
          </a:p>
        </p:txBody>
      </p:sp>
      <p:pic>
        <p:nvPicPr>
          <p:cNvPr id="8" name="Sloga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56245" y="6023771"/>
            <a:ext cx="1576388" cy="776287"/>
          </a:xfrm>
          <a:prstGeom prst="rect">
            <a:avLst/>
          </a:prstGeom>
        </p:spPr>
      </p:pic>
    </p:spTree>
    <p:extLst>
      <p:ext uri="{BB962C8B-B14F-4D97-AF65-F5344CB8AC3E}">
        <p14:creationId xmlns:p14="http://schemas.microsoft.com/office/powerpoint/2010/main" val="3333805767"/>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4294967295" orient="horz" pos="1444">
          <p15:clr>
            <a:srgbClr val="FBAE40"/>
          </p15:clr>
        </p15:guide>
      </p15:sldGuideLst>
    </p:ext>
  </p:extLst>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p:cSld name="Content Slide">
    <p:spTree>
      <p:nvGrpSpPr>
        <p:cNvPr id="1" name=""/>
        <p:cNvGrpSpPr/>
        <p:nvPr/>
      </p:nvGrpSpPr>
      <p:grpSpPr>
        <a:xfrm>
          <a:off x="0" y="0"/>
          <a:ext cx="0" cy="0"/>
          <a:chOff x="0" y="0"/>
          <a:chExt cx="0" cy="0"/>
        </a:xfrm>
      </p:grpSpPr>
      <p:sp>
        <p:nvSpPr>
          <p:cNvPr id="12" name="Slide Number Placeholder"/>
          <p:cNvSpPr>
            <a:spLocks noGrp="1"/>
          </p:cNvSpPr>
          <p:nvPr>
            <p:ph type="sldNum" sz="quarter" idx="16"/>
          </p:nvPr>
        </p:nvSpPr>
        <p:spPr/>
        <p:txBody>
          <a:bodyPr/>
          <a:lstStyle/>
          <a:p>
            <a:fld id="{CDFD8C83-81C1-4276-B7A6-9AAEA0DC8ADB}" type="slidenum">
              <a:rPr lang="nl-NL" smtClean="0">
                <a:solidFill>
                  <a:srgbClr val="CC9933"/>
                </a:solidFill>
              </a:rPr>
              <a:pPr/>
              <a:t>‹nr.›</a:t>
            </a:fld>
            <a:endParaRPr lang="nl-NL" dirty="0">
              <a:solidFill>
                <a:srgbClr val="CC9933"/>
              </a:solidFill>
            </a:endParaRPr>
          </a:p>
        </p:txBody>
      </p:sp>
      <p:sp>
        <p:nvSpPr>
          <p:cNvPr id="10" name="Date Placeholder"/>
          <p:cNvSpPr>
            <a:spLocks noGrp="1"/>
          </p:cNvSpPr>
          <p:nvPr>
            <p:ph type="dt" sz="half" idx="14"/>
          </p:nvPr>
        </p:nvSpPr>
        <p:spPr/>
        <p:txBody>
          <a:bodyPr/>
          <a:lstStyle/>
          <a:p>
            <a:endParaRPr lang="nl-NL" dirty="0">
              <a:solidFill>
                <a:srgbClr val="CC9933"/>
              </a:solidFill>
            </a:endParaRPr>
          </a:p>
        </p:txBody>
      </p:sp>
      <p:sp>
        <p:nvSpPr>
          <p:cNvPr id="11" name="Footer Placeholder"/>
          <p:cNvSpPr>
            <a:spLocks noGrp="1"/>
          </p:cNvSpPr>
          <p:nvPr>
            <p:ph type="ftr" sz="quarter" idx="15"/>
          </p:nvPr>
        </p:nvSpPr>
        <p:spPr/>
        <p:txBody>
          <a:bodyPr/>
          <a:lstStyle/>
          <a:p>
            <a:endParaRPr lang="nl-NL" dirty="0">
              <a:solidFill>
                <a:srgbClr val="CC9933"/>
              </a:solidFill>
            </a:endParaRPr>
          </a:p>
        </p:txBody>
      </p:sp>
      <p:pic>
        <p:nvPicPr>
          <p:cNvPr id="4" name="Title ba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445" y="-4762"/>
            <a:ext cx="11739556" cy="919161"/>
          </a:xfrm>
          <a:prstGeom prst="rect">
            <a:avLst/>
          </a:prstGeom>
        </p:spPr>
      </p:pic>
      <p:sp>
        <p:nvSpPr>
          <p:cNvPr id="9" name="Content Placeholder"/>
          <p:cNvSpPr>
            <a:spLocks noGrp="1"/>
          </p:cNvSpPr>
          <p:nvPr>
            <p:ph sz="quarter" idx="13"/>
          </p:nvPr>
        </p:nvSpPr>
        <p:spPr>
          <a:xfrm>
            <a:off x="923925" y="1376363"/>
            <a:ext cx="10345739" cy="4554000"/>
          </a:xfrm>
          <a:prstGeom prst="rect">
            <a:avLst/>
          </a:prstGeom>
        </p:spPr>
        <p:txBody>
          <a:bodyPr lIns="93600" rIns="93600"/>
          <a:lstStyle>
            <a:lvl1pPr>
              <a:buClr>
                <a:schemeClr val="tx2"/>
              </a:buClr>
              <a:defRPr/>
            </a:lvl1pPr>
            <a:lvl2pPr>
              <a:buClr>
                <a:schemeClr val="tx2"/>
              </a:buClr>
              <a:defRPr/>
            </a:lvl2pPr>
            <a:lvl3pPr>
              <a:buClr>
                <a:schemeClr val="tx2"/>
              </a:buClr>
              <a:defRPr/>
            </a:lvl3pPr>
            <a:lvl4pPr>
              <a:buClr>
                <a:schemeClr val="tx2"/>
              </a:buClr>
              <a:defRPr sz="1200"/>
            </a:lvl4pPr>
            <a:lvl5pPr>
              <a:buClr>
                <a:schemeClr val="tx2"/>
              </a:buCl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dirty="0"/>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51284265"/>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ext>
  </p:extLst>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 preserve="1">
  <p:cSld name="Title Slide (al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Bann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3525" y="1376363"/>
            <a:ext cx="6848475" cy="1828800"/>
          </a:xfrm>
          <a:prstGeom prst="rect">
            <a:avLst/>
          </a:prstGeom>
        </p:spPr>
      </p:pic>
      <p:sp>
        <p:nvSpPr>
          <p:cNvPr id="3" name="Subtitle"/>
          <p:cNvSpPr>
            <a:spLocks noGrp="1"/>
          </p:cNvSpPr>
          <p:nvPr>
            <p:ph type="subTitle" idx="1"/>
          </p:nvPr>
        </p:nvSpPr>
        <p:spPr>
          <a:xfrm>
            <a:off x="6240465" y="2921002"/>
            <a:ext cx="5489575" cy="284163"/>
          </a:xfrm>
          <a:prstGeom prst="rect">
            <a:avLst/>
          </a:prstGeom>
          <a:noFill/>
          <a:ln w="9525">
            <a:noFill/>
            <a:miter lim="800000"/>
            <a:headEnd/>
            <a:tailEnd/>
          </a:ln>
        </p:spPr>
        <p:txBody>
          <a:bodyPr vert="horz" wrap="square" lIns="93600" tIns="0" rIns="93600" bIns="0" numCol="1" anchor="t" anchorCtr="0" compatLnSpc="1">
            <a:prstTxWarp prst="textNoShape">
              <a:avLst/>
            </a:prstTxWarp>
            <a:noAutofit/>
          </a:bodyPr>
          <a:lstStyle>
            <a:lvl1pPr marL="0" indent="0" algn="l">
              <a:buNone/>
              <a:defRPr lang="en-US" sz="1050" kern="1200" dirty="0">
                <a:solidFill>
                  <a:schemeClr val="bg1"/>
                </a:solidFill>
                <a:latin typeface="Arial" pitchFamily="34" charset="0"/>
                <a:ea typeface="ヒラギノ角ゴ Pro W3" pitchFamily="-109" charset="-128"/>
                <a:cs typeface="Arial" pitchFamily="34" charset="0"/>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pPr marL="192881" lvl="0" indent="-192881" algn="l" defTabSz="257175" rtl="0" eaLnBrk="1" fontAlgn="base" hangingPunct="1">
              <a:spcBef>
                <a:spcPct val="20000"/>
              </a:spcBef>
              <a:spcAft>
                <a:spcPct val="0"/>
              </a:spcAft>
              <a:buFontTx/>
              <a:buNone/>
            </a:pPr>
            <a:r>
              <a:rPr lang="en-US" smtClean="0"/>
              <a:t>Click to edit Master subtitle style</a:t>
            </a:r>
            <a:endParaRPr lang="en-US" dirty="0"/>
          </a:p>
        </p:txBody>
      </p:sp>
      <p:sp>
        <p:nvSpPr>
          <p:cNvPr id="2" name="Title"/>
          <p:cNvSpPr>
            <a:spLocks noGrp="1"/>
          </p:cNvSpPr>
          <p:nvPr>
            <p:ph type="ctrTitle"/>
          </p:nvPr>
        </p:nvSpPr>
        <p:spPr>
          <a:xfrm>
            <a:off x="6240465" y="1376365"/>
            <a:ext cx="5489575" cy="1544637"/>
          </a:xfrm>
          <a:noFill/>
          <a:ln w="9525">
            <a:noFill/>
            <a:miter lim="800000"/>
            <a:headEnd/>
            <a:tailEnd/>
          </a:ln>
        </p:spPr>
        <p:txBody>
          <a:bodyPr vert="horz" wrap="square" lIns="72000" tIns="0" rIns="72000" bIns="0" numCol="1" anchor="ctr" anchorCtr="0" compatLnSpc="1">
            <a:prstTxWarp prst="textNoShape">
              <a:avLst/>
            </a:prstTxWarp>
            <a:normAutofit/>
          </a:bodyPr>
          <a:lstStyle>
            <a:lvl1pPr algn="l" defTabSz="257175" rtl="0" eaLnBrk="1" fontAlgn="base" hangingPunct="1">
              <a:spcBef>
                <a:spcPct val="0"/>
              </a:spcBef>
              <a:spcAft>
                <a:spcPct val="0"/>
              </a:spcAft>
              <a:defRPr lang="en-US" sz="2700" kern="1200" dirty="0">
                <a:solidFill>
                  <a:schemeClr val="bg1"/>
                </a:solidFill>
                <a:latin typeface="Arial" pitchFamily="34" charset="0"/>
                <a:ea typeface="ヒラギノ角ゴ Pro W3" pitchFamily="-109" charset="-128"/>
                <a:cs typeface="Arial" pitchFamily="34" charset="0"/>
              </a:defRPr>
            </a:lvl1pPr>
          </a:lstStyle>
          <a:p>
            <a:r>
              <a:rPr lang="en-US" smtClean="0"/>
              <a:t>Click to edit Master title style</a:t>
            </a:r>
            <a:endParaRPr lang="en-US" dirty="0"/>
          </a:p>
        </p:txBody>
      </p:sp>
      <p:pic>
        <p:nvPicPr>
          <p:cNvPr id="8" name="Sloga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56245" y="6023771"/>
            <a:ext cx="1576388" cy="776287"/>
          </a:xfrm>
          <a:prstGeom prst="rect">
            <a:avLst/>
          </a:prstGeom>
        </p:spPr>
      </p:pic>
    </p:spTree>
    <p:extLst>
      <p:ext uri="{BB962C8B-B14F-4D97-AF65-F5344CB8AC3E}">
        <p14:creationId xmlns:p14="http://schemas.microsoft.com/office/powerpoint/2010/main" val="2533782745"/>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4294967295" orient="horz" pos="1444">
          <p15:clr>
            <a:srgbClr val="FBAE40"/>
          </p15:clr>
        </p15:guide>
      </p15:sldGuideLst>
    </p:ext>
  </p:extLst>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p:cSld name="Chapt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cNvSpPr>
            <a:spLocks noGrp="1"/>
          </p:cNvSpPr>
          <p:nvPr>
            <p:ph type="ctrTitle"/>
          </p:nvPr>
        </p:nvSpPr>
        <p:spPr>
          <a:xfrm>
            <a:off x="6264276" y="1410513"/>
            <a:ext cx="5465763" cy="1510489"/>
          </a:xfrm>
          <a:noFill/>
          <a:ln w="9525">
            <a:noFill/>
            <a:miter lim="800000"/>
            <a:headEnd/>
            <a:tailEnd/>
          </a:ln>
        </p:spPr>
        <p:txBody>
          <a:bodyPr vert="horz" wrap="square" lIns="72000" tIns="0" rIns="72000" bIns="0" numCol="1" anchor="ctr" anchorCtr="0" compatLnSpc="1">
            <a:prstTxWarp prst="textNoShape">
              <a:avLst/>
            </a:prstTxWarp>
            <a:normAutofit/>
          </a:bodyPr>
          <a:lstStyle>
            <a:lvl1pPr algn="l" defTabSz="257175" rtl="0" eaLnBrk="1" fontAlgn="base" hangingPunct="1">
              <a:spcBef>
                <a:spcPct val="0"/>
              </a:spcBef>
              <a:spcAft>
                <a:spcPct val="0"/>
              </a:spcAft>
              <a:defRPr lang="en-US" sz="2400" kern="1200" dirty="0">
                <a:solidFill>
                  <a:schemeClr val="tx2"/>
                </a:solidFill>
                <a:latin typeface="Arial" pitchFamily="34" charset="0"/>
                <a:ea typeface="ヒラギノ角ゴ Pro W3" pitchFamily="-109" charset="-128"/>
                <a:cs typeface="Arial"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864210311"/>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4294967295" orient="horz" pos="1444">
          <p15:clr>
            <a:srgbClr val="FBAE40"/>
          </p15:clr>
        </p15:guide>
      </p15:sldGuideLst>
    </p:ext>
  </p:extLst>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p:cSld name="Picture">
    <p:spTree>
      <p:nvGrpSpPr>
        <p:cNvPr id="1" name=""/>
        <p:cNvGrpSpPr/>
        <p:nvPr/>
      </p:nvGrpSpPr>
      <p:grpSpPr>
        <a:xfrm>
          <a:off x="0" y="0"/>
          <a:ext cx="0" cy="0"/>
          <a:chOff x="0" y="0"/>
          <a:chExt cx="0" cy="0"/>
        </a:xfrm>
      </p:grpSpPr>
      <p:pic>
        <p:nvPicPr>
          <p:cNvPr id="9" name="Title ba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445" y="-4762"/>
            <a:ext cx="11739556" cy="919161"/>
          </a:xfrm>
          <a:prstGeom prst="rect">
            <a:avLst/>
          </a:prstGeom>
        </p:spPr>
      </p:pic>
      <p:sp>
        <p:nvSpPr>
          <p:cNvPr id="13" name="Slide Number Placeholder"/>
          <p:cNvSpPr>
            <a:spLocks noGrp="1"/>
          </p:cNvSpPr>
          <p:nvPr>
            <p:ph type="sldNum" sz="quarter" idx="16"/>
          </p:nvPr>
        </p:nvSpPr>
        <p:spPr/>
        <p:txBody>
          <a:bodyPr/>
          <a:lstStyle/>
          <a:p>
            <a:fld id="{CDFD8C83-81C1-4276-B7A6-9AAEA0DC8ADB}" type="slidenum">
              <a:rPr lang="nl-NL" smtClean="0">
                <a:solidFill>
                  <a:srgbClr val="CC9933"/>
                </a:solidFill>
              </a:rPr>
              <a:pPr/>
              <a:t>‹nr.›</a:t>
            </a:fld>
            <a:endParaRPr lang="nl-NL">
              <a:solidFill>
                <a:srgbClr val="CC9933"/>
              </a:solidFill>
            </a:endParaRPr>
          </a:p>
        </p:txBody>
      </p:sp>
      <p:sp>
        <p:nvSpPr>
          <p:cNvPr id="11" name="Date Placeholder"/>
          <p:cNvSpPr>
            <a:spLocks noGrp="1"/>
          </p:cNvSpPr>
          <p:nvPr>
            <p:ph type="dt" sz="half" idx="14"/>
          </p:nvPr>
        </p:nvSpPr>
        <p:spPr/>
        <p:txBody>
          <a:bodyPr/>
          <a:lstStyle/>
          <a:p>
            <a:endParaRPr lang="nl-NL" dirty="0">
              <a:solidFill>
                <a:srgbClr val="CC9933"/>
              </a:solidFill>
            </a:endParaRPr>
          </a:p>
        </p:txBody>
      </p:sp>
      <p:sp>
        <p:nvSpPr>
          <p:cNvPr id="12" name="Footer Placeholder"/>
          <p:cNvSpPr>
            <a:spLocks noGrp="1"/>
          </p:cNvSpPr>
          <p:nvPr>
            <p:ph type="ftr" sz="quarter" idx="15"/>
          </p:nvPr>
        </p:nvSpPr>
        <p:spPr/>
        <p:txBody>
          <a:bodyPr/>
          <a:lstStyle/>
          <a:p>
            <a:endParaRPr lang="nl-NL" dirty="0">
              <a:solidFill>
                <a:srgbClr val="CC9933"/>
              </a:solidFill>
            </a:endParaRPr>
          </a:p>
        </p:txBody>
      </p:sp>
      <p:sp>
        <p:nvSpPr>
          <p:cNvPr id="2" name="Title"/>
          <p:cNvSpPr>
            <a:spLocks noGrp="1"/>
          </p:cNvSpPr>
          <p:nvPr>
            <p:ph type="title"/>
          </p:nvPr>
        </p:nvSpPr>
        <p:spPr/>
        <p:txBody>
          <a:bodyPr lIns="72000"/>
          <a:lstStyle/>
          <a:p>
            <a:r>
              <a:rPr lang="en-US" smtClean="0"/>
              <a:t>Click to edit Master title style</a:t>
            </a:r>
            <a:endParaRPr lang="nl-NL" dirty="0"/>
          </a:p>
        </p:txBody>
      </p:sp>
      <p:sp>
        <p:nvSpPr>
          <p:cNvPr id="8" name="Picture Placeholder"/>
          <p:cNvSpPr>
            <a:spLocks noGrp="1"/>
          </p:cNvSpPr>
          <p:nvPr>
            <p:ph type="pic" sz="quarter" idx="17"/>
          </p:nvPr>
        </p:nvSpPr>
        <p:spPr>
          <a:xfrm>
            <a:off x="-8707" y="0"/>
            <a:ext cx="12200708" cy="5931928"/>
          </a:xfrm>
          <a:custGeom>
            <a:avLst/>
            <a:gdLst>
              <a:gd name="connsiteX0" fmla="*/ 0 w 12192000"/>
              <a:gd name="connsiteY0" fmla="*/ 0 h 5029200"/>
              <a:gd name="connsiteX1" fmla="*/ 12192000 w 12192000"/>
              <a:gd name="connsiteY1" fmla="*/ 0 h 5029200"/>
              <a:gd name="connsiteX2" fmla="*/ 12192000 w 12192000"/>
              <a:gd name="connsiteY2" fmla="*/ 5029200 h 5029200"/>
              <a:gd name="connsiteX3" fmla="*/ 0 w 12192000"/>
              <a:gd name="connsiteY3" fmla="*/ 5029200 h 5029200"/>
              <a:gd name="connsiteX4" fmla="*/ 0 w 12192000"/>
              <a:gd name="connsiteY4" fmla="*/ 0 h 5029200"/>
              <a:gd name="connsiteX0" fmla="*/ 0 w 12192000"/>
              <a:gd name="connsiteY0" fmla="*/ 2666 h 5031866"/>
              <a:gd name="connsiteX1" fmla="*/ 919732 w 12192000"/>
              <a:gd name="connsiteY1" fmla="*/ 0 h 5031866"/>
              <a:gd name="connsiteX2" fmla="*/ 12192000 w 12192000"/>
              <a:gd name="connsiteY2" fmla="*/ 2666 h 5031866"/>
              <a:gd name="connsiteX3" fmla="*/ 12192000 w 12192000"/>
              <a:gd name="connsiteY3" fmla="*/ 5031866 h 5031866"/>
              <a:gd name="connsiteX4" fmla="*/ 0 w 12192000"/>
              <a:gd name="connsiteY4" fmla="*/ 5031866 h 5031866"/>
              <a:gd name="connsiteX5" fmla="*/ 0 w 12192000"/>
              <a:gd name="connsiteY5" fmla="*/ 2666 h 5031866"/>
              <a:gd name="connsiteX0" fmla="*/ 0 w 12192000"/>
              <a:gd name="connsiteY0" fmla="*/ 2666 h 5031866"/>
              <a:gd name="connsiteX1" fmla="*/ 463865 w 12192000"/>
              <a:gd name="connsiteY1" fmla="*/ 2666 h 5031866"/>
              <a:gd name="connsiteX2" fmla="*/ 919732 w 12192000"/>
              <a:gd name="connsiteY2" fmla="*/ 0 h 5031866"/>
              <a:gd name="connsiteX3" fmla="*/ 12192000 w 12192000"/>
              <a:gd name="connsiteY3" fmla="*/ 2666 h 5031866"/>
              <a:gd name="connsiteX4" fmla="*/ 12192000 w 12192000"/>
              <a:gd name="connsiteY4" fmla="*/ 5031866 h 5031866"/>
              <a:gd name="connsiteX5" fmla="*/ 0 w 12192000"/>
              <a:gd name="connsiteY5" fmla="*/ 5031866 h 5031866"/>
              <a:gd name="connsiteX6" fmla="*/ 0 w 12192000"/>
              <a:gd name="connsiteY6" fmla="*/ 2666 h 5031866"/>
              <a:gd name="connsiteX0" fmla="*/ 0 w 12192000"/>
              <a:gd name="connsiteY0" fmla="*/ 0 h 5946266"/>
              <a:gd name="connsiteX1" fmla="*/ 463865 w 12192000"/>
              <a:gd name="connsiteY1" fmla="*/ 917066 h 5946266"/>
              <a:gd name="connsiteX2" fmla="*/ 919732 w 12192000"/>
              <a:gd name="connsiteY2" fmla="*/ 914400 h 5946266"/>
              <a:gd name="connsiteX3" fmla="*/ 12192000 w 12192000"/>
              <a:gd name="connsiteY3" fmla="*/ 917066 h 5946266"/>
              <a:gd name="connsiteX4" fmla="*/ 12192000 w 12192000"/>
              <a:gd name="connsiteY4" fmla="*/ 5946266 h 5946266"/>
              <a:gd name="connsiteX5" fmla="*/ 0 w 12192000"/>
              <a:gd name="connsiteY5" fmla="*/ 5946266 h 5946266"/>
              <a:gd name="connsiteX6" fmla="*/ 0 w 12192000"/>
              <a:gd name="connsiteY6" fmla="*/ 0 h 5946266"/>
              <a:gd name="connsiteX0" fmla="*/ 0 w 12192000"/>
              <a:gd name="connsiteY0" fmla="*/ 0 h 5946266"/>
              <a:gd name="connsiteX1" fmla="*/ 205273 w 12192000"/>
              <a:gd name="connsiteY1" fmla="*/ 407881 h 5946266"/>
              <a:gd name="connsiteX2" fmla="*/ 463865 w 12192000"/>
              <a:gd name="connsiteY2" fmla="*/ 917066 h 5946266"/>
              <a:gd name="connsiteX3" fmla="*/ 919732 w 12192000"/>
              <a:gd name="connsiteY3" fmla="*/ 914400 h 5946266"/>
              <a:gd name="connsiteX4" fmla="*/ 12192000 w 12192000"/>
              <a:gd name="connsiteY4" fmla="*/ 917066 h 5946266"/>
              <a:gd name="connsiteX5" fmla="*/ 12192000 w 12192000"/>
              <a:gd name="connsiteY5" fmla="*/ 5946266 h 5946266"/>
              <a:gd name="connsiteX6" fmla="*/ 0 w 12192000"/>
              <a:gd name="connsiteY6" fmla="*/ 5946266 h 5946266"/>
              <a:gd name="connsiteX7" fmla="*/ 0 w 12192000"/>
              <a:gd name="connsiteY7" fmla="*/ 0 h 5946266"/>
              <a:gd name="connsiteX0" fmla="*/ 0 w 12192000"/>
              <a:gd name="connsiteY0" fmla="*/ 0 h 5946266"/>
              <a:gd name="connsiteX1" fmla="*/ 463864 w 12192000"/>
              <a:gd name="connsiteY1" fmla="*/ 0 h 5946266"/>
              <a:gd name="connsiteX2" fmla="*/ 463865 w 12192000"/>
              <a:gd name="connsiteY2" fmla="*/ 917066 h 5946266"/>
              <a:gd name="connsiteX3" fmla="*/ 919732 w 12192000"/>
              <a:gd name="connsiteY3" fmla="*/ 914400 h 5946266"/>
              <a:gd name="connsiteX4" fmla="*/ 12192000 w 12192000"/>
              <a:gd name="connsiteY4" fmla="*/ 917066 h 5946266"/>
              <a:gd name="connsiteX5" fmla="*/ 12192000 w 12192000"/>
              <a:gd name="connsiteY5" fmla="*/ 5946266 h 5946266"/>
              <a:gd name="connsiteX6" fmla="*/ 0 w 12192000"/>
              <a:gd name="connsiteY6" fmla="*/ 5946266 h 5946266"/>
              <a:gd name="connsiteX7" fmla="*/ 0 w 12192000"/>
              <a:gd name="connsiteY7" fmla="*/ 0 h 5946266"/>
              <a:gd name="connsiteX0" fmla="*/ 0 w 12192000"/>
              <a:gd name="connsiteY0" fmla="*/ 0 h 5946266"/>
              <a:gd name="connsiteX1" fmla="*/ 463864 w 12192000"/>
              <a:gd name="connsiteY1" fmla="*/ 0 h 5946266"/>
              <a:gd name="connsiteX2" fmla="*/ 463865 w 12192000"/>
              <a:gd name="connsiteY2" fmla="*/ 463865 h 5946266"/>
              <a:gd name="connsiteX3" fmla="*/ 919732 w 12192000"/>
              <a:gd name="connsiteY3" fmla="*/ 914400 h 5946266"/>
              <a:gd name="connsiteX4" fmla="*/ 12192000 w 12192000"/>
              <a:gd name="connsiteY4" fmla="*/ 917066 h 5946266"/>
              <a:gd name="connsiteX5" fmla="*/ 12192000 w 12192000"/>
              <a:gd name="connsiteY5" fmla="*/ 5946266 h 5946266"/>
              <a:gd name="connsiteX6" fmla="*/ 0 w 12192000"/>
              <a:gd name="connsiteY6" fmla="*/ 5946266 h 5946266"/>
              <a:gd name="connsiteX7" fmla="*/ 0 w 12192000"/>
              <a:gd name="connsiteY7" fmla="*/ 0 h 5946266"/>
              <a:gd name="connsiteX0" fmla="*/ 0 w 12192000"/>
              <a:gd name="connsiteY0" fmla="*/ 0 h 5946266"/>
              <a:gd name="connsiteX1" fmla="*/ 463864 w 12192000"/>
              <a:gd name="connsiteY1" fmla="*/ 0 h 5946266"/>
              <a:gd name="connsiteX2" fmla="*/ 459708 w 12192000"/>
              <a:gd name="connsiteY2" fmla="*/ 468021 h 5946266"/>
              <a:gd name="connsiteX3" fmla="*/ 919732 w 12192000"/>
              <a:gd name="connsiteY3" fmla="*/ 914400 h 5946266"/>
              <a:gd name="connsiteX4" fmla="*/ 12192000 w 12192000"/>
              <a:gd name="connsiteY4" fmla="*/ 917066 h 5946266"/>
              <a:gd name="connsiteX5" fmla="*/ 12192000 w 12192000"/>
              <a:gd name="connsiteY5" fmla="*/ 5946266 h 5946266"/>
              <a:gd name="connsiteX6" fmla="*/ 0 w 12192000"/>
              <a:gd name="connsiteY6" fmla="*/ 5946266 h 5946266"/>
              <a:gd name="connsiteX7" fmla="*/ 0 w 12192000"/>
              <a:gd name="connsiteY7" fmla="*/ 0 h 5946266"/>
              <a:gd name="connsiteX0" fmla="*/ 0 w 12192000"/>
              <a:gd name="connsiteY0" fmla="*/ 0 h 5946266"/>
              <a:gd name="connsiteX1" fmla="*/ 463864 w 12192000"/>
              <a:gd name="connsiteY1" fmla="*/ 0 h 5946266"/>
              <a:gd name="connsiteX2" fmla="*/ 459708 w 12192000"/>
              <a:gd name="connsiteY2" fmla="*/ 455552 h 5946266"/>
              <a:gd name="connsiteX3" fmla="*/ 919732 w 12192000"/>
              <a:gd name="connsiteY3" fmla="*/ 914400 h 5946266"/>
              <a:gd name="connsiteX4" fmla="*/ 12192000 w 12192000"/>
              <a:gd name="connsiteY4" fmla="*/ 917066 h 5946266"/>
              <a:gd name="connsiteX5" fmla="*/ 12192000 w 12192000"/>
              <a:gd name="connsiteY5" fmla="*/ 5946266 h 5946266"/>
              <a:gd name="connsiteX6" fmla="*/ 0 w 12192000"/>
              <a:gd name="connsiteY6" fmla="*/ 5946266 h 5946266"/>
              <a:gd name="connsiteX7" fmla="*/ 0 w 12192000"/>
              <a:gd name="connsiteY7" fmla="*/ 0 h 5946266"/>
              <a:gd name="connsiteX0" fmla="*/ 0 w 12192000"/>
              <a:gd name="connsiteY0" fmla="*/ 0 h 5946266"/>
              <a:gd name="connsiteX1" fmla="*/ 463864 w 12192000"/>
              <a:gd name="connsiteY1" fmla="*/ 0 h 5946266"/>
              <a:gd name="connsiteX2" fmla="*/ 459708 w 12192000"/>
              <a:gd name="connsiteY2" fmla="*/ 455552 h 5946266"/>
              <a:gd name="connsiteX3" fmla="*/ 919732 w 12192000"/>
              <a:gd name="connsiteY3" fmla="*/ 914400 h 5946266"/>
              <a:gd name="connsiteX4" fmla="*/ 12192000 w 12192000"/>
              <a:gd name="connsiteY4" fmla="*/ 917066 h 5946266"/>
              <a:gd name="connsiteX5" fmla="*/ 12192000 w 12192000"/>
              <a:gd name="connsiteY5" fmla="*/ 5946266 h 5946266"/>
              <a:gd name="connsiteX6" fmla="*/ 0 w 12192000"/>
              <a:gd name="connsiteY6" fmla="*/ 5946266 h 5946266"/>
              <a:gd name="connsiteX7" fmla="*/ 0 w 12192000"/>
              <a:gd name="connsiteY7" fmla="*/ 0 h 5946266"/>
              <a:gd name="connsiteX0" fmla="*/ 0 w 12192000"/>
              <a:gd name="connsiteY0" fmla="*/ 0 h 5946266"/>
              <a:gd name="connsiteX1" fmla="*/ 463864 w 12192000"/>
              <a:gd name="connsiteY1" fmla="*/ 0 h 5946266"/>
              <a:gd name="connsiteX2" fmla="*/ 459708 w 12192000"/>
              <a:gd name="connsiteY2" fmla="*/ 455552 h 5946266"/>
              <a:gd name="connsiteX3" fmla="*/ 919732 w 12192000"/>
              <a:gd name="connsiteY3" fmla="*/ 914400 h 5946266"/>
              <a:gd name="connsiteX4" fmla="*/ 12192000 w 12192000"/>
              <a:gd name="connsiteY4" fmla="*/ 917066 h 5946266"/>
              <a:gd name="connsiteX5" fmla="*/ 12192000 w 12192000"/>
              <a:gd name="connsiteY5" fmla="*/ 5946266 h 5946266"/>
              <a:gd name="connsiteX6" fmla="*/ 0 w 12192000"/>
              <a:gd name="connsiteY6" fmla="*/ 5946266 h 5946266"/>
              <a:gd name="connsiteX7" fmla="*/ 0 w 12192000"/>
              <a:gd name="connsiteY7" fmla="*/ 0 h 5946266"/>
              <a:gd name="connsiteX0" fmla="*/ 0 w 12192000"/>
              <a:gd name="connsiteY0" fmla="*/ 0 h 5946266"/>
              <a:gd name="connsiteX1" fmla="*/ 463864 w 12192000"/>
              <a:gd name="connsiteY1" fmla="*/ 0 h 5946266"/>
              <a:gd name="connsiteX2" fmla="*/ 463864 w 12192000"/>
              <a:gd name="connsiteY2" fmla="*/ 472177 h 5946266"/>
              <a:gd name="connsiteX3" fmla="*/ 919732 w 12192000"/>
              <a:gd name="connsiteY3" fmla="*/ 914400 h 5946266"/>
              <a:gd name="connsiteX4" fmla="*/ 12192000 w 12192000"/>
              <a:gd name="connsiteY4" fmla="*/ 917066 h 5946266"/>
              <a:gd name="connsiteX5" fmla="*/ 12192000 w 12192000"/>
              <a:gd name="connsiteY5" fmla="*/ 5946266 h 5946266"/>
              <a:gd name="connsiteX6" fmla="*/ 0 w 12192000"/>
              <a:gd name="connsiteY6" fmla="*/ 5946266 h 5946266"/>
              <a:gd name="connsiteX7" fmla="*/ 0 w 12192000"/>
              <a:gd name="connsiteY7" fmla="*/ 0 h 5946266"/>
              <a:gd name="connsiteX0" fmla="*/ 0 w 12192000"/>
              <a:gd name="connsiteY0" fmla="*/ 0 h 5946266"/>
              <a:gd name="connsiteX1" fmla="*/ 463864 w 12192000"/>
              <a:gd name="connsiteY1" fmla="*/ 0 h 5946266"/>
              <a:gd name="connsiteX2" fmla="*/ 463864 w 12192000"/>
              <a:gd name="connsiteY2" fmla="*/ 459708 h 5946266"/>
              <a:gd name="connsiteX3" fmla="*/ 919732 w 12192000"/>
              <a:gd name="connsiteY3" fmla="*/ 914400 h 5946266"/>
              <a:gd name="connsiteX4" fmla="*/ 12192000 w 12192000"/>
              <a:gd name="connsiteY4" fmla="*/ 917066 h 5946266"/>
              <a:gd name="connsiteX5" fmla="*/ 12192000 w 12192000"/>
              <a:gd name="connsiteY5" fmla="*/ 5946266 h 5946266"/>
              <a:gd name="connsiteX6" fmla="*/ 0 w 12192000"/>
              <a:gd name="connsiteY6" fmla="*/ 5946266 h 5946266"/>
              <a:gd name="connsiteX7" fmla="*/ 0 w 12192000"/>
              <a:gd name="connsiteY7" fmla="*/ 0 h 5946266"/>
              <a:gd name="connsiteX0" fmla="*/ 0 w 12192000"/>
              <a:gd name="connsiteY0" fmla="*/ 0 h 5946266"/>
              <a:gd name="connsiteX1" fmla="*/ 463864 w 12192000"/>
              <a:gd name="connsiteY1" fmla="*/ 0 h 5946266"/>
              <a:gd name="connsiteX2" fmla="*/ 459708 w 12192000"/>
              <a:gd name="connsiteY2" fmla="*/ 447239 h 5946266"/>
              <a:gd name="connsiteX3" fmla="*/ 919732 w 12192000"/>
              <a:gd name="connsiteY3" fmla="*/ 914400 h 5946266"/>
              <a:gd name="connsiteX4" fmla="*/ 12192000 w 12192000"/>
              <a:gd name="connsiteY4" fmla="*/ 917066 h 5946266"/>
              <a:gd name="connsiteX5" fmla="*/ 12192000 w 12192000"/>
              <a:gd name="connsiteY5" fmla="*/ 5946266 h 5946266"/>
              <a:gd name="connsiteX6" fmla="*/ 0 w 12192000"/>
              <a:gd name="connsiteY6" fmla="*/ 5946266 h 5946266"/>
              <a:gd name="connsiteX7" fmla="*/ 0 w 12192000"/>
              <a:gd name="connsiteY7" fmla="*/ 0 h 5946266"/>
              <a:gd name="connsiteX0" fmla="*/ 0 w 12192000"/>
              <a:gd name="connsiteY0" fmla="*/ 0 h 5946266"/>
              <a:gd name="connsiteX1" fmla="*/ 463864 w 12192000"/>
              <a:gd name="connsiteY1" fmla="*/ 0 h 5946266"/>
              <a:gd name="connsiteX2" fmla="*/ 468021 w 12192000"/>
              <a:gd name="connsiteY2" fmla="*/ 447239 h 5946266"/>
              <a:gd name="connsiteX3" fmla="*/ 919732 w 12192000"/>
              <a:gd name="connsiteY3" fmla="*/ 914400 h 5946266"/>
              <a:gd name="connsiteX4" fmla="*/ 12192000 w 12192000"/>
              <a:gd name="connsiteY4" fmla="*/ 917066 h 5946266"/>
              <a:gd name="connsiteX5" fmla="*/ 12192000 w 12192000"/>
              <a:gd name="connsiteY5" fmla="*/ 5946266 h 5946266"/>
              <a:gd name="connsiteX6" fmla="*/ 0 w 12192000"/>
              <a:gd name="connsiteY6" fmla="*/ 5946266 h 5946266"/>
              <a:gd name="connsiteX7" fmla="*/ 0 w 12192000"/>
              <a:gd name="connsiteY7" fmla="*/ 0 h 5946266"/>
              <a:gd name="connsiteX0" fmla="*/ 0 w 12192000"/>
              <a:gd name="connsiteY0" fmla="*/ 0 h 5946266"/>
              <a:gd name="connsiteX1" fmla="*/ 463864 w 12192000"/>
              <a:gd name="connsiteY1" fmla="*/ 0 h 5946266"/>
              <a:gd name="connsiteX2" fmla="*/ 463864 w 12192000"/>
              <a:gd name="connsiteY2" fmla="*/ 443083 h 5946266"/>
              <a:gd name="connsiteX3" fmla="*/ 919732 w 12192000"/>
              <a:gd name="connsiteY3" fmla="*/ 914400 h 5946266"/>
              <a:gd name="connsiteX4" fmla="*/ 12192000 w 12192000"/>
              <a:gd name="connsiteY4" fmla="*/ 917066 h 5946266"/>
              <a:gd name="connsiteX5" fmla="*/ 12192000 w 12192000"/>
              <a:gd name="connsiteY5" fmla="*/ 5946266 h 5946266"/>
              <a:gd name="connsiteX6" fmla="*/ 0 w 12192000"/>
              <a:gd name="connsiteY6" fmla="*/ 5946266 h 5946266"/>
              <a:gd name="connsiteX7" fmla="*/ 0 w 12192000"/>
              <a:gd name="connsiteY7" fmla="*/ 0 h 5946266"/>
              <a:gd name="connsiteX0" fmla="*/ 0 w 12208626"/>
              <a:gd name="connsiteY0" fmla="*/ 0 h 5946266"/>
              <a:gd name="connsiteX1" fmla="*/ 463864 w 12208626"/>
              <a:gd name="connsiteY1" fmla="*/ 0 h 5946266"/>
              <a:gd name="connsiteX2" fmla="*/ 463864 w 12208626"/>
              <a:gd name="connsiteY2" fmla="*/ 443083 h 5946266"/>
              <a:gd name="connsiteX3" fmla="*/ 919732 w 12208626"/>
              <a:gd name="connsiteY3" fmla="*/ 914400 h 5946266"/>
              <a:gd name="connsiteX4" fmla="*/ 12208626 w 12208626"/>
              <a:gd name="connsiteY4" fmla="*/ 921223 h 5946266"/>
              <a:gd name="connsiteX5" fmla="*/ 12192000 w 12208626"/>
              <a:gd name="connsiteY5" fmla="*/ 5946266 h 5946266"/>
              <a:gd name="connsiteX6" fmla="*/ 0 w 12208626"/>
              <a:gd name="connsiteY6" fmla="*/ 5946266 h 5946266"/>
              <a:gd name="connsiteX7" fmla="*/ 0 w 12208626"/>
              <a:gd name="connsiteY7" fmla="*/ 0 h 5946266"/>
              <a:gd name="connsiteX0" fmla="*/ 0 w 12208626"/>
              <a:gd name="connsiteY0" fmla="*/ 0 h 5946266"/>
              <a:gd name="connsiteX1" fmla="*/ 463864 w 12208626"/>
              <a:gd name="connsiteY1" fmla="*/ 0 h 5946266"/>
              <a:gd name="connsiteX2" fmla="*/ 463864 w 12208626"/>
              <a:gd name="connsiteY2" fmla="*/ 443083 h 5946266"/>
              <a:gd name="connsiteX3" fmla="*/ 919732 w 12208626"/>
              <a:gd name="connsiteY3" fmla="*/ 914400 h 5946266"/>
              <a:gd name="connsiteX4" fmla="*/ 12208626 w 12208626"/>
              <a:gd name="connsiteY4" fmla="*/ 912911 h 5946266"/>
              <a:gd name="connsiteX5" fmla="*/ 12192000 w 12208626"/>
              <a:gd name="connsiteY5" fmla="*/ 5946266 h 5946266"/>
              <a:gd name="connsiteX6" fmla="*/ 0 w 12208626"/>
              <a:gd name="connsiteY6" fmla="*/ 5946266 h 5946266"/>
              <a:gd name="connsiteX7" fmla="*/ 0 w 12208626"/>
              <a:gd name="connsiteY7" fmla="*/ 0 h 5946266"/>
              <a:gd name="connsiteX0" fmla="*/ 0 w 12208626"/>
              <a:gd name="connsiteY0" fmla="*/ 0 h 5946266"/>
              <a:gd name="connsiteX1" fmla="*/ 463864 w 12208626"/>
              <a:gd name="connsiteY1" fmla="*/ 0 h 5946266"/>
              <a:gd name="connsiteX2" fmla="*/ 463864 w 12208626"/>
              <a:gd name="connsiteY2" fmla="*/ 443083 h 5946266"/>
              <a:gd name="connsiteX3" fmla="*/ 919732 w 12208626"/>
              <a:gd name="connsiteY3" fmla="*/ 914400 h 5946266"/>
              <a:gd name="connsiteX4" fmla="*/ 12208626 w 12208626"/>
              <a:gd name="connsiteY4" fmla="*/ 912911 h 5946266"/>
              <a:gd name="connsiteX5" fmla="*/ 12192000 w 12208626"/>
              <a:gd name="connsiteY5" fmla="*/ 5946266 h 5946266"/>
              <a:gd name="connsiteX6" fmla="*/ 0 w 12208626"/>
              <a:gd name="connsiteY6" fmla="*/ 5946266 h 5946266"/>
              <a:gd name="connsiteX7" fmla="*/ 0 w 12208626"/>
              <a:gd name="connsiteY7" fmla="*/ 0 h 5946266"/>
              <a:gd name="connsiteX0" fmla="*/ 0 w 12208626"/>
              <a:gd name="connsiteY0" fmla="*/ 0 h 5946266"/>
              <a:gd name="connsiteX1" fmla="*/ 463864 w 12208626"/>
              <a:gd name="connsiteY1" fmla="*/ 0 h 5946266"/>
              <a:gd name="connsiteX2" fmla="*/ 463864 w 12208626"/>
              <a:gd name="connsiteY2" fmla="*/ 440004 h 5946266"/>
              <a:gd name="connsiteX3" fmla="*/ 919732 w 12208626"/>
              <a:gd name="connsiteY3" fmla="*/ 914400 h 5946266"/>
              <a:gd name="connsiteX4" fmla="*/ 12208626 w 12208626"/>
              <a:gd name="connsiteY4" fmla="*/ 912911 h 5946266"/>
              <a:gd name="connsiteX5" fmla="*/ 12192000 w 12208626"/>
              <a:gd name="connsiteY5" fmla="*/ 5946266 h 5946266"/>
              <a:gd name="connsiteX6" fmla="*/ 0 w 12208626"/>
              <a:gd name="connsiteY6" fmla="*/ 5946266 h 5946266"/>
              <a:gd name="connsiteX7" fmla="*/ 0 w 12208626"/>
              <a:gd name="connsiteY7" fmla="*/ 0 h 5946266"/>
              <a:gd name="connsiteX0" fmla="*/ 0 w 12208626"/>
              <a:gd name="connsiteY0" fmla="*/ 0 h 5946266"/>
              <a:gd name="connsiteX1" fmla="*/ 463864 w 12208626"/>
              <a:gd name="connsiteY1" fmla="*/ 0 h 5946266"/>
              <a:gd name="connsiteX2" fmla="*/ 463864 w 12208626"/>
              <a:gd name="connsiteY2" fmla="*/ 443083 h 5946266"/>
              <a:gd name="connsiteX3" fmla="*/ 919732 w 12208626"/>
              <a:gd name="connsiteY3" fmla="*/ 914400 h 5946266"/>
              <a:gd name="connsiteX4" fmla="*/ 12208626 w 12208626"/>
              <a:gd name="connsiteY4" fmla="*/ 912911 h 5946266"/>
              <a:gd name="connsiteX5" fmla="*/ 12192000 w 12208626"/>
              <a:gd name="connsiteY5" fmla="*/ 5946266 h 5946266"/>
              <a:gd name="connsiteX6" fmla="*/ 0 w 12208626"/>
              <a:gd name="connsiteY6" fmla="*/ 5946266 h 5946266"/>
              <a:gd name="connsiteX7" fmla="*/ 0 w 12208626"/>
              <a:gd name="connsiteY7" fmla="*/ 0 h 5946266"/>
              <a:gd name="connsiteX0" fmla="*/ 0 w 12208626"/>
              <a:gd name="connsiteY0" fmla="*/ 0 h 5946266"/>
              <a:gd name="connsiteX1" fmla="*/ 463864 w 12208626"/>
              <a:gd name="connsiteY1" fmla="*/ 0 h 5946266"/>
              <a:gd name="connsiteX2" fmla="*/ 463864 w 12208626"/>
              <a:gd name="connsiteY2" fmla="*/ 443083 h 5946266"/>
              <a:gd name="connsiteX3" fmla="*/ 916653 w 12208626"/>
              <a:gd name="connsiteY3" fmla="*/ 908243 h 5946266"/>
              <a:gd name="connsiteX4" fmla="*/ 12208626 w 12208626"/>
              <a:gd name="connsiteY4" fmla="*/ 912911 h 5946266"/>
              <a:gd name="connsiteX5" fmla="*/ 12192000 w 12208626"/>
              <a:gd name="connsiteY5" fmla="*/ 5946266 h 5946266"/>
              <a:gd name="connsiteX6" fmla="*/ 0 w 12208626"/>
              <a:gd name="connsiteY6" fmla="*/ 5946266 h 5946266"/>
              <a:gd name="connsiteX7" fmla="*/ 0 w 12208626"/>
              <a:gd name="connsiteY7" fmla="*/ 0 h 5946266"/>
              <a:gd name="connsiteX0" fmla="*/ 0 w 12208626"/>
              <a:gd name="connsiteY0" fmla="*/ 0 h 5946266"/>
              <a:gd name="connsiteX1" fmla="*/ 463864 w 12208626"/>
              <a:gd name="connsiteY1" fmla="*/ 0 h 5946266"/>
              <a:gd name="connsiteX2" fmla="*/ 463864 w 12208626"/>
              <a:gd name="connsiteY2" fmla="*/ 443083 h 5946266"/>
              <a:gd name="connsiteX3" fmla="*/ 916653 w 12208626"/>
              <a:gd name="connsiteY3" fmla="*/ 908243 h 5946266"/>
              <a:gd name="connsiteX4" fmla="*/ 12208626 w 12208626"/>
              <a:gd name="connsiteY4" fmla="*/ 909832 h 5946266"/>
              <a:gd name="connsiteX5" fmla="*/ 12192000 w 12208626"/>
              <a:gd name="connsiteY5" fmla="*/ 5946266 h 5946266"/>
              <a:gd name="connsiteX6" fmla="*/ 0 w 12208626"/>
              <a:gd name="connsiteY6" fmla="*/ 5946266 h 5946266"/>
              <a:gd name="connsiteX7" fmla="*/ 0 w 12208626"/>
              <a:gd name="connsiteY7" fmla="*/ 0 h 5946266"/>
              <a:gd name="connsiteX0" fmla="*/ 0 w 12208626"/>
              <a:gd name="connsiteY0" fmla="*/ 0 h 5949345"/>
              <a:gd name="connsiteX1" fmla="*/ 463864 w 12208626"/>
              <a:gd name="connsiteY1" fmla="*/ 0 h 5949345"/>
              <a:gd name="connsiteX2" fmla="*/ 463864 w 12208626"/>
              <a:gd name="connsiteY2" fmla="*/ 443083 h 5949345"/>
              <a:gd name="connsiteX3" fmla="*/ 916653 w 12208626"/>
              <a:gd name="connsiteY3" fmla="*/ 908243 h 5949345"/>
              <a:gd name="connsiteX4" fmla="*/ 12208626 w 12208626"/>
              <a:gd name="connsiteY4" fmla="*/ 909832 h 5949345"/>
              <a:gd name="connsiteX5" fmla="*/ 12207394 w 12208626"/>
              <a:gd name="connsiteY5" fmla="*/ 5949345 h 5949345"/>
              <a:gd name="connsiteX6" fmla="*/ 0 w 12208626"/>
              <a:gd name="connsiteY6" fmla="*/ 5946266 h 5949345"/>
              <a:gd name="connsiteX7" fmla="*/ 0 w 12208626"/>
              <a:gd name="connsiteY7" fmla="*/ 0 h 5949345"/>
              <a:gd name="connsiteX0" fmla="*/ 0 w 12208626"/>
              <a:gd name="connsiteY0" fmla="*/ 0 h 5949345"/>
              <a:gd name="connsiteX1" fmla="*/ 463864 w 12208626"/>
              <a:gd name="connsiteY1" fmla="*/ 0 h 5949345"/>
              <a:gd name="connsiteX2" fmla="*/ 470022 w 12208626"/>
              <a:gd name="connsiteY2" fmla="*/ 443083 h 5949345"/>
              <a:gd name="connsiteX3" fmla="*/ 916653 w 12208626"/>
              <a:gd name="connsiteY3" fmla="*/ 908243 h 5949345"/>
              <a:gd name="connsiteX4" fmla="*/ 12208626 w 12208626"/>
              <a:gd name="connsiteY4" fmla="*/ 909832 h 5949345"/>
              <a:gd name="connsiteX5" fmla="*/ 12207394 w 12208626"/>
              <a:gd name="connsiteY5" fmla="*/ 5949345 h 5949345"/>
              <a:gd name="connsiteX6" fmla="*/ 0 w 12208626"/>
              <a:gd name="connsiteY6" fmla="*/ 5946266 h 5949345"/>
              <a:gd name="connsiteX7" fmla="*/ 0 w 12208626"/>
              <a:gd name="connsiteY7" fmla="*/ 0 h 5949345"/>
              <a:gd name="connsiteX0" fmla="*/ 0 w 12208626"/>
              <a:gd name="connsiteY0" fmla="*/ 0 h 5949345"/>
              <a:gd name="connsiteX1" fmla="*/ 470021 w 12208626"/>
              <a:gd name="connsiteY1" fmla="*/ 0 h 5949345"/>
              <a:gd name="connsiteX2" fmla="*/ 470022 w 12208626"/>
              <a:gd name="connsiteY2" fmla="*/ 443083 h 5949345"/>
              <a:gd name="connsiteX3" fmla="*/ 916653 w 12208626"/>
              <a:gd name="connsiteY3" fmla="*/ 908243 h 5949345"/>
              <a:gd name="connsiteX4" fmla="*/ 12208626 w 12208626"/>
              <a:gd name="connsiteY4" fmla="*/ 909832 h 5949345"/>
              <a:gd name="connsiteX5" fmla="*/ 12207394 w 12208626"/>
              <a:gd name="connsiteY5" fmla="*/ 5949345 h 5949345"/>
              <a:gd name="connsiteX6" fmla="*/ 0 w 12208626"/>
              <a:gd name="connsiteY6" fmla="*/ 5946266 h 5949345"/>
              <a:gd name="connsiteX7" fmla="*/ 0 w 12208626"/>
              <a:gd name="connsiteY7" fmla="*/ 0 h 5949345"/>
              <a:gd name="connsiteX0" fmla="*/ 0 w 12208626"/>
              <a:gd name="connsiteY0" fmla="*/ 0 h 5949345"/>
              <a:gd name="connsiteX1" fmla="*/ 470021 w 12208626"/>
              <a:gd name="connsiteY1" fmla="*/ 0 h 5949345"/>
              <a:gd name="connsiteX2" fmla="*/ 470022 w 12208626"/>
              <a:gd name="connsiteY2" fmla="*/ 449241 h 5949345"/>
              <a:gd name="connsiteX3" fmla="*/ 916653 w 12208626"/>
              <a:gd name="connsiteY3" fmla="*/ 908243 h 5949345"/>
              <a:gd name="connsiteX4" fmla="*/ 12208626 w 12208626"/>
              <a:gd name="connsiteY4" fmla="*/ 909832 h 5949345"/>
              <a:gd name="connsiteX5" fmla="*/ 12207394 w 12208626"/>
              <a:gd name="connsiteY5" fmla="*/ 5949345 h 5949345"/>
              <a:gd name="connsiteX6" fmla="*/ 0 w 12208626"/>
              <a:gd name="connsiteY6" fmla="*/ 5946266 h 5949345"/>
              <a:gd name="connsiteX7" fmla="*/ 0 w 12208626"/>
              <a:gd name="connsiteY7" fmla="*/ 0 h 5949345"/>
              <a:gd name="connsiteX0" fmla="*/ 0 w 12208626"/>
              <a:gd name="connsiteY0" fmla="*/ 0 h 5949345"/>
              <a:gd name="connsiteX1" fmla="*/ 470021 w 12208626"/>
              <a:gd name="connsiteY1" fmla="*/ 0 h 5949345"/>
              <a:gd name="connsiteX2" fmla="*/ 470022 w 12208626"/>
              <a:gd name="connsiteY2" fmla="*/ 449241 h 5949345"/>
              <a:gd name="connsiteX3" fmla="*/ 922810 w 12208626"/>
              <a:gd name="connsiteY3" fmla="*/ 905164 h 5949345"/>
              <a:gd name="connsiteX4" fmla="*/ 12208626 w 12208626"/>
              <a:gd name="connsiteY4" fmla="*/ 909832 h 5949345"/>
              <a:gd name="connsiteX5" fmla="*/ 12207394 w 12208626"/>
              <a:gd name="connsiteY5" fmla="*/ 5949345 h 5949345"/>
              <a:gd name="connsiteX6" fmla="*/ 0 w 12208626"/>
              <a:gd name="connsiteY6" fmla="*/ 5946266 h 5949345"/>
              <a:gd name="connsiteX7" fmla="*/ 0 w 12208626"/>
              <a:gd name="connsiteY7" fmla="*/ 0 h 5949345"/>
              <a:gd name="connsiteX0" fmla="*/ 0 w 12208626"/>
              <a:gd name="connsiteY0" fmla="*/ 0 h 5949345"/>
              <a:gd name="connsiteX1" fmla="*/ 470021 w 12208626"/>
              <a:gd name="connsiteY1" fmla="*/ 0 h 5949345"/>
              <a:gd name="connsiteX2" fmla="*/ 470022 w 12208626"/>
              <a:gd name="connsiteY2" fmla="*/ 449241 h 5949345"/>
              <a:gd name="connsiteX3" fmla="*/ 922810 w 12208626"/>
              <a:gd name="connsiteY3" fmla="*/ 905164 h 5949345"/>
              <a:gd name="connsiteX4" fmla="*/ 12208626 w 12208626"/>
              <a:gd name="connsiteY4" fmla="*/ 903675 h 5949345"/>
              <a:gd name="connsiteX5" fmla="*/ 12207394 w 12208626"/>
              <a:gd name="connsiteY5" fmla="*/ 5949345 h 5949345"/>
              <a:gd name="connsiteX6" fmla="*/ 0 w 12208626"/>
              <a:gd name="connsiteY6" fmla="*/ 5946266 h 5949345"/>
              <a:gd name="connsiteX7" fmla="*/ 0 w 12208626"/>
              <a:gd name="connsiteY7" fmla="*/ 0 h 5949345"/>
              <a:gd name="connsiteX0" fmla="*/ 0 w 12208626"/>
              <a:gd name="connsiteY0" fmla="*/ 0 h 5949345"/>
              <a:gd name="connsiteX1" fmla="*/ 467637 w 12208626"/>
              <a:gd name="connsiteY1" fmla="*/ 0 h 5949345"/>
              <a:gd name="connsiteX2" fmla="*/ 470022 w 12208626"/>
              <a:gd name="connsiteY2" fmla="*/ 449241 h 5949345"/>
              <a:gd name="connsiteX3" fmla="*/ 922810 w 12208626"/>
              <a:gd name="connsiteY3" fmla="*/ 905164 h 5949345"/>
              <a:gd name="connsiteX4" fmla="*/ 12208626 w 12208626"/>
              <a:gd name="connsiteY4" fmla="*/ 903675 h 5949345"/>
              <a:gd name="connsiteX5" fmla="*/ 12207394 w 12208626"/>
              <a:gd name="connsiteY5" fmla="*/ 5949345 h 5949345"/>
              <a:gd name="connsiteX6" fmla="*/ 0 w 12208626"/>
              <a:gd name="connsiteY6" fmla="*/ 5946266 h 5949345"/>
              <a:gd name="connsiteX7" fmla="*/ 0 w 12208626"/>
              <a:gd name="connsiteY7" fmla="*/ 0 h 5949345"/>
              <a:gd name="connsiteX0" fmla="*/ 0 w 12208626"/>
              <a:gd name="connsiteY0" fmla="*/ 0 h 5949345"/>
              <a:gd name="connsiteX1" fmla="*/ 467637 w 12208626"/>
              <a:gd name="connsiteY1" fmla="*/ 0 h 5949345"/>
              <a:gd name="connsiteX2" fmla="*/ 462868 w 12208626"/>
              <a:gd name="connsiteY2" fmla="*/ 456385 h 5949345"/>
              <a:gd name="connsiteX3" fmla="*/ 922810 w 12208626"/>
              <a:gd name="connsiteY3" fmla="*/ 905164 h 5949345"/>
              <a:gd name="connsiteX4" fmla="*/ 12208626 w 12208626"/>
              <a:gd name="connsiteY4" fmla="*/ 903675 h 5949345"/>
              <a:gd name="connsiteX5" fmla="*/ 12207394 w 12208626"/>
              <a:gd name="connsiteY5" fmla="*/ 5949345 h 5949345"/>
              <a:gd name="connsiteX6" fmla="*/ 0 w 12208626"/>
              <a:gd name="connsiteY6" fmla="*/ 5946266 h 5949345"/>
              <a:gd name="connsiteX7" fmla="*/ 0 w 12208626"/>
              <a:gd name="connsiteY7" fmla="*/ 0 h 5949345"/>
              <a:gd name="connsiteX0" fmla="*/ 0 w 12208626"/>
              <a:gd name="connsiteY0" fmla="*/ 0 h 5949345"/>
              <a:gd name="connsiteX1" fmla="*/ 458099 w 12208626"/>
              <a:gd name="connsiteY1" fmla="*/ 0 h 5949345"/>
              <a:gd name="connsiteX2" fmla="*/ 462868 w 12208626"/>
              <a:gd name="connsiteY2" fmla="*/ 456385 h 5949345"/>
              <a:gd name="connsiteX3" fmla="*/ 922810 w 12208626"/>
              <a:gd name="connsiteY3" fmla="*/ 905164 h 5949345"/>
              <a:gd name="connsiteX4" fmla="*/ 12208626 w 12208626"/>
              <a:gd name="connsiteY4" fmla="*/ 903675 h 5949345"/>
              <a:gd name="connsiteX5" fmla="*/ 12207394 w 12208626"/>
              <a:gd name="connsiteY5" fmla="*/ 5949345 h 5949345"/>
              <a:gd name="connsiteX6" fmla="*/ 0 w 12208626"/>
              <a:gd name="connsiteY6" fmla="*/ 5946266 h 5949345"/>
              <a:gd name="connsiteX7" fmla="*/ 0 w 12208626"/>
              <a:gd name="connsiteY7" fmla="*/ 0 h 5949345"/>
              <a:gd name="connsiteX0" fmla="*/ 0 w 12208626"/>
              <a:gd name="connsiteY0" fmla="*/ 0 h 5949345"/>
              <a:gd name="connsiteX1" fmla="*/ 458099 w 12208626"/>
              <a:gd name="connsiteY1" fmla="*/ 0 h 5949345"/>
              <a:gd name="connsiteX2" fmla="*/ 462868 w 12208626"/>
              <a:gd name="connsiteY2" fmla="*/ 456385 h 5949345"/>
              <a:gd name="connsiteX3" fmla="*/ 922810 w 12208626"/>
              <a:gd name="connsiteY3" fmla="*/ 905164 h 5949345"/>
              <a:gd name="connsiteX4" fmla="*/ 12208626 w 12208626"/>
              <a:gd name="connsiteY4" fmla="*/ 903675 h 5949345"/>
              <a:gd name="connsiteX5" fmla="*/ 12207394 w 12208626"/>
              <a:gd name="connsiteY5" fmla="*/ 5949345 h 5949345"/>
              <a:gd name="connsiteX6" fmla="*/ 0 w 12208626"/>
              <a:gd name="connsiteY6" fmla="*/ 5946266 h 5949345"/>
              <a:gd name="connsiteX7" fmla="*/ 0 w 12208626"/>
              <a:gd name="connsiteY7" fmla="*/ 0 h 5949345"/>
              <a:gd name="connsiteX0" fmla="*/ 0 w 12208626"/>
              <a:gd name="connsiteY0" fmla="*/ 0 h 5949345"/>
              <a:gd name="connsiteX1" fmla="*/ 458099 w 12208626"/>
              <a:gd name="connsiteY1" fmla="*/ 0 h 5949345"/>
              <a:gd name="connsiteX2" fmla="*/ 460484 w 12208626"/>
              <a:gd name="connsiteY2" fmla="*/ 454004 h 5949345"/>
              <a:gd name="connsiteX3" fmla="*/ 922810 w 12208626"/>
              <a:gd name="connsiteY3" fmla="*/ 905164 h 5949345"/>
              <a:gd name="connsiteX4" fmla="*/ 12208626 w 12208626"/>
              <a:gd name="connsiteY4" fmla="*/ 903675 h 5949345"/>
              <a:gd name="connsiteX5" fmla="*/ 12207394 w 12208626"/>
              <a:gd name="connsiteY5" fmla="*/ 5949345 h 5949345"/>
              <a:gd name="connsiteX6" fmla="*/ 0 w 12208626"/>
              <a:gd name="connsiteY6" fmla="*/ 5946266 h 5949345"/>
              <a:gd name="connsiteX7" fmla="*/ 0 w 12208626"/>
              <a:gd name="connsiteY7" fmla="*/ 0 h 5949345"/>
              <a:gd name="connsiteX0" fmla="*/ 0 w 12208626"/>
              <a:gd name="connsiteY0" fmla="*/ 0 h 5949345"/>
              <a:gd name="connsiteX1" fmla="*/ 458099 w 12208626"/>
              <a:gd name="connsiteY1" fmla="*/ 0 h 5949345"/>
              <a:gd name="connsiteX2" fmla="*/ 460484 w 12208626"/>
              <a:gd name="connsiteY2" fmla="*/ 454004 h 5949345"/>
              <a:gd name="connsiteX3" fmla="*/ 915656 w 12208626"/>
              <a:gd name="connsiteY3" fmla="*/ 905164 h 5949345"/>
              <a:gd name="connsiteX4" fmla="*/ 12208626 w 12208626"/>
              <a:gd name="connsiteY4" fmla="*/ 903675 h 5949345"/>
              <a:gd name="connsiteX5" fmla="*/ 12207394 w 12208626"/>
              <a:gd name="connsiteY5" fmla="*/ 5949345 h 5949345"/>
              <a:gd name="connsiteX6" fmla="*/ 0 w 12208626"/>
              <a:gd name="connsiteY6" fmla="*/ 5946266 h 5949345"/>
              <a:gd name="connsiteX7" fmla="*/ 0 w 12208626"/>
              <a:gd name="connsiteY7" fmla="*/ 0 h 5949345"/>
              <a:gd name="connsiteX0" fmla="*/ 8720 w 12217346"/>
              <a:gd name="connsiteY0" fmla="*/ 0 h 5949345"/>
              <a:gd name="connsiteX1" fmla="*/ 466819 w 12217346"/>
              <a:gd name="connsiteY1" fmla="*/ 0 h 5949345"/>
              <a:gd name="connsiteX2" fmla="*/ 469204 w 12217346"/>
              <a:gd name="connsiteY2" fmla="*/ 454004 h 5949345"/>
              <a:gd name="connsiteX3" fmla="*/ 924376 w 12217346"/>
              <a:gd name="connsiteY3" fmla="*/ 905164 h 5949345"/>
              <a:gd name="connsiteX4" fmla="*/ 12217346 w 12217346"/>
              <a:gd name="connsiteY4" fmla="*/ 903675 h 5949345"/>
              <a:gd name="connsiteX5" fmla="*/ 12216114 w 12217346"/>
              <a:gd name="connsiteY5" fmla="*/ 5949345 h 5949345"/>
              <a:gd name="connsiteX6" fmla="*/ 0 w 12217346"/>
              <a:gd name="connsiteY6" fmla="*/ 5928849 h 5949345"/>
              <a:gd name="connsiteX7" fmla="*/ 8720 w 12217346"/>
              <a:gd name="connsiteY7" fmla="*/ 0 h 5949345"/>
              <a:gd name="connsiteX0" fmla="*/ 8720 w 12217346"/>
              <a:gd name="connsiteY0" fmla="*/ 0 h 5931928"/>
              <a:gd name="connsiteX1" fmla="*/ 466819 w 12217346"/>
              <a:gd name="connsiteY1" fmla="*/ 0 h 5931928"/>
              <a:gd name="connsiteX2" fmla="*/ 469204 w 12217346"/>
              <a:gd name="connsiteY2" fmla="*/ 454004 h 5931928"/>
              <a:gd name="connsiteX3" fmla="*/ 924376 w 12217346"/>
              <a:gd name="connsiteY3" fmla="*/ 905164 h 5931928"/>
              <a:gd name="connsiteX4" fmla="*/ 12217346 w 12217346"/>
              <a:gd name="connsiteY4" fmla="*/ 903675 h 5931928"/>
              <a:gd name="connsiteX5" fmla="*/ 12216114 w 12217346"/>
              <a:gd name="connsiteY5" fmla="*/ 5931928 h 5931928"/>
              <a:gd name="connsiteX6" fmla="*/ 0 w 12217346"/>
              <a:gd name="connsiteY6" fmla="*/ 5928849 h 5931928"/>
              <a:gd name="connsiteX7" fmla="*/ 8720 w 12217346"/>
              <a:gd name="connsiteY7" fmla="*/ 0 h 5931928"/>
              <a:gd name="connsiteX0" fmla="*/ 8720 w 12217346"/>
              <a:gd name="connsiteY0" fmla="*/ 0 h 5931928"/>
              <a:gd name="connsiteX1" fmla="*/ 466819 w 12217346"/>
              <a:gd name="connsiteY1" fmla="*/ 0 h 5931928"/>
              <a:gd name="connsiteX2" fmla="*/ 469204 w 12217346"/>
              <a:gd name="connsiteY2" fmla="*/ 454004 h 5931928"/>
              <a:gd name="connsiteX3" fmla="*/ 924376 w 12217346"/>
              <a:gd name="connsiteY3" fmla="*/ 905164 h 5931928"/>
              <a:gd name="connsiteX4" fmla="*/ 12217346 w 12217346"/>
              <a:gd name="connsiteY4" fmla="*/ 903675 h 5931928"/>
              <a:gd name="connsiteX5" fmla="*/ 12216114 w 12217346"/>
              <a:gd name="connsiteY5" fmla="*/ 5931928 h 5931928"/>
              <a:gd name="connsiteX6" fmla="*/ 0 w 12217346"/>
              <a:gd name="connsiteY6" fmla="*/ 5928849 h 5931928"/>
              <a:gd name="connsiteX7" fmla="*/ 8720 w 12217346"/>
              <a:gd name="connsiteY7" fmla="*/ 0 h 5931928"/>
              <a:gd name="connsiteX0" fmla="*/ 8720 w 12217346"/>
              <a:gd name="connsiteY0" fmla="*/ 0 h 5931928"/>
              <a:gd name="connsiteX1" fmla="*/ 466819 w 12217346"/>
              <a:gd name="connsiteY1" fmla="*/ 0 h 5931928"/>
              <a:gd name="connsiteX2" fmla="*/ 469204 w 12217346"/>
              <a:gd name="connsiteY2" fmla="*/ 454004 h 5931928"/>
              <a:gd name="connsiteX3" fmla="*/ 924376 w 12217346"/>
              <a:gd name="connsiteY3" fmla="*/ 905164 h 5931928"/>
              <a:gd name="connsiteX4" fmla="*/ 12217346 w 12217346"/>
              <a:gd name="connsiteY4" fmla="*/ 903675 h 5931928"/>
              <a:gd name="connsiteX5" fmla="*/ 12216114 w 12217346"/>
              <a:gd name="connsiteY5" fmla="*/ 5931928 h 5931928"/>
              <a:gd name="connsiteX6" fmla="*/ 0 w 12217346"/>
              <a:gd name="connsiteY6" fmla="*/ 5928849 h 5931928"/>
              <a:gd name="connsiteX7" fmla="*/ 8720 w 12217346"/>
              <a:gd name="connsiteY7" fmla="*/ 0 h 593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17346" h="5931928">
                <a:moveTo>
                  <a:pt x="8720" y="0"/>
                </a:moveTo>
                <a:lnTo>
                  <a:pt x="466819" y="0"/>
                </a:lnTo>
                <a:cubicBezTo>
                  <a:pt x="466819" y="305689"/>
                  <a:pt x="469816" y="280886"/>
                  <a:pt x="469204" y="454004"/>
                </a:cubicBezTo>
                <a:lnTo>
                  <a:pt x="924376" y="905164"/>
                </a:lnTo>
                <a:lnTo>
                  <a:pt x="12217346" y="903675"/>
                </a:lnTo>
                <a:cubicBezTo>
                  <a:pt x="12216935" y="2583513"/>
                  <a:pt x="12216525" y="4252090"/>
                  <a:pt x="12216114" y="5931928"/>
                </a:cubicBezTo>
                <a:lnTo>
                  <a:pt x="0" y="5928849"/>
                </a:lnTo>
                <a:cubicBezTo>
                  <a:pt x="2907" y="3952566"/>
                  <a:pt x="5813" y="1976283"/>
                  <a:pt x="8720" y="0"/>
                </a:cubicBezTo>
                <a:close/>
              </a:path>
            </a:pathLst>
          </a:custGeom>
        </p:spPr>
        <p:txBody>
          <a:bodyPr anchor="ctr" anchorCtr="0"/>
          <a:lstStyle>
            <a:lvl1pPr algn="l">
              <a:defRPr/>
            </a:lvl1pPr>
          </a:lstStyle>
          <a:p>
            <a:r>
              <a:rPr lang="en-US" smtClean="0"/>
              <a:t>Click icon to add picture</a:t>
            </a:r>
            <a:endParaRPr lang="nl-NL" dirty="0"/>
          </a:p>
        </p:txBody>
      </p:sp>
    </p:spTree>
    <p:extLst>
      <p:ext uri="{BB962C8B-B14F-4D97-AF65-F5344CB8AC3E}">
        <p14:creationId xmlns:p14="http://schemas.microsoft.com/office/powerpoint/2010/main" val="1086642810"/>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ext>
  </p:extLst>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p:cSld name="2 Column Slide">
    <p:spTree>
      <p:nvGrpSpPr>
        <p:cNvPr id="1" name=""/>
        <p:cNvGrpSpPr/>
        <p:nvPr/>
      </p:nvGrpSpPr>
      <p:grpSpPr>
        <a:xfrm>
          <a:off x="0" y="0"/>
          <a:ext cx="0" cy="0"/>
          <a:chOff x="0" y="0"/>
          <a:chExt cx="0" cy="0"/>
        </a:xfrm>
      </p:grpSpPr>
      <p:pic>
        <p:nvPicPr>
          <p:cNvPr id="10" name="Title ba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445" y="-4762"/>
            <a:ext cx="11739556" cy="919161"/>
          </a:xfrm>
          <a:prstGeom prst="rect">
            <a:avLst/>
          </a:prstGeom>
        </p:spPr>
      </p:pic>
      <p:sp>
        <p:nvSpPr>
          <p:cNvPr id="7" name="Slide Number Placeholder"/>
          <p:cNvSpPr>
            <a:spLocks noGrp="1"/>
          </p:cNvSpPr>
          <p:nvPr>
            <p:ph type="sldNum" sz="quarter" idx="17"/>
          </p:nvPr>
        </p:nvSpPr>
        <p:spPr/>
        <p:txBody>
          <a:bodyPr/>
          <a:lstStyle/>
          <a:p>
            <a:fld id="{CDFD8C83-81C1-4276-B7A6-9AAEA0DC8ADB}" type="slidenum">
              <a:rPr lang="nl-NL" smtClean="0">
                <a:solidFill>
                  <a:srgbClr val="CC9933"/>
                </a:solidFill>
              </a:rPr>
              <a:pPr/>
              <a:t>‹nr.›</a:t>
            </a:fld>
            <a:endParaRPr lang="nl-NL">
              <a:solidFill>
                <a:srgbClr val="CC9933"/>
              </a:solidFill>
            </a:endParaRPr>
          </a:p>
        </p:txBody>
      </p:sp>
      <p:sp>
        <p:nvSpPr>
          <p:cNvPr id="3" name="Date Placeholder"/>
          <p:cNvSpPr>
            <a:spLocks noGrp="1"/>
          </p:cNvSpPr>
          <p:nvPr>
            <p:ph type="dt" sz="half" idx="15"/>
          </p:nvPr>
        </p:nvSpPr>
        <p:spPr/>
        <p:txBody>
          <a:bodyPr/>
          <a:lstStyle/>
          <a:p>
            <a:endParaRPr lang="nl-NL" dirty="0">
              <a:solidFill>
                <a:srgbClr val="CC9933"/>
              </a:solidFill>
            </a:endParaRPr>
          </a:p>
        </p:txBody>
      </p:sp>
      <p:sp>
        <p:nvSpPr>
          <p:cNvPr id="6" name="Footer Placeholder"/>
          <p:cNvSpPr>
            <a:spLocks noGrp="1"/>
          </p:cNvSpPr>
          <p:nvPr>
            <p:ph type="ftr" sz="quarter" idx="16"/>
          </p:nvPr>
        </p:nvSpPr>
        <p:spPr/>
        <p:txBody>
          <a:bodyPr/>
          <a:lstStyle/>
          <a:p>
            <a:endParaRPr lang="nl-NL" dirty="0">
              <a:solidFill>
                <a:srgbClr val="CC9933"/>
              </a:solidFill>
            </a:endParaRPr>
          </a:p>
        </p:txBody>
      </p:sp>
      <p:sp>
        <p:nvSpPr>
          <p:cNvPr id="5" name="Column 2"/>
          <p:cNvSpPr>
            <a:spLocks noGrp="1"/>
          </p:cNvSpPr>
          <p:nvPr>
            <p:ph sz="quarter" idx="14"/>
          </p:nvPr>
        </p:nvSpPr>
        <p:spPr>
          <a:xfrm>
            <a:off x="6348413" y="1376363"/>
            <a:ext cx="4921251" cy="4554000"/>
          </a:xfrm>
          <a:prstGeom prst="rect">
            <a:avLst/>
          </a:prstGeom>
        </p:spPr>
        <p:txBody>
          <a:bodyPr/>
          <a:lstStyle>
            <a:lvl1pPr>
              <a:buClrTx/>
              <a:defRPr/>
            </a:lvl1pPr>
            <a:lvl2pPr>
              <a:buClrTx/>
              <a:defRPr/>
            </a:lvl2pPr>
            <a:lvl3pPr>
              <a:buClrTx/>
              <a:defRPr/>
            </a:lvl3pPr>
            <a:lvl4pPr>
              <a:buClrTx/>
              <a:defRPr sz="1200"/>
            </a:lvl4pPr>
            <a:lvl5pPr>
              <a:buClrTx/>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dirty="0"/>
          </a:p>
        </p:txBody>
      </p:sp>
      <p:sp>
        <p:nvSpPr>
          <p:cNvPr id="9" name="Column 1"/>
          <p:cNvSpPr>
            <a:spLocks noGrp="1"/>
          </p:cNvSpPr>
          <p:nvPr>
            <p:ph sz="quarter" idx="13"/>
          </p:nvPr>
        </p:nvSpPr>
        <p:spPr>
          <a:xfrm>
            <a:off x="923925" y="1376363"/>
            <a:ext cx="4919664" cy="4554000"/>
          </a:xfrm>
          <a:prstGeom prst="rect">
            <a:avLst/>
          </a:prstGeom>
        </p:spPr>
        <p:txBody>
          <a:bodyPr/>
          <a:lstStyle>
            <a:lvl1pPr>
              <a:buClrTx/>
              <a:defRPr/>
            </a:lvl1pPr>
            <a:lvl2pPr>
              <a:buClrTx/>
              <a:defRPr/>
            </a:lvl2pPr>
            <a:lvl3pPr>
              <a:buClrTx/>
              <a:defRPr/>
            </a:lvl3pPr>
            <a:lvl4pPr>
              <a:buClrTx/>
              <a:defRPr sz="1200"/>
            </a:lvl4pPr>
            <a:lvl5pPr>
              <a:buClrTx/>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dirty="0"/>
          </a:p>
        </p:txBody>
      </p:sp>
      <p:sp>
        <p:nvSpPr>
          <p:cNvPr id="4" name="Title"/>
          <p:cNvSpPr>
            <a:spLocks noGrp="1"/>
          </p:cNvSpPr>
          <p:nvPr>
            <p:ph type="title"/>
          </p:nvPr>
        </p:nvSpPr>
        <p:spPr/>
        <p:txBody>
          <a:bodyPr lIns="72000" rIns="72000"/>
          <a:lstStyle/>
          <a:p>
            <a:r>
              <a:rPr lang="en-US" smtClean="0"/>
              <a:t>Click to edit Master title style</a:t>
            </a:r>
            <a:endParaRPr lang="nl-NL" dirty="0"/>
          </a:p>
        </p:txBody>
      </p:sp>
    </p:spTree>
    <p:extLst>
      <p:ext uri="{BB962C8B-B14F-4D97-AF65-F5344CB8AC3E}">
        <p14:creationId xmlns:p14="http://schemas.microsoft.com/office/powerpoint/2010/main" val="1345295734"/>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ext>
  </p:extLst>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p:cSld name="2 Columns with Subtitles">
    <p:spTree>
      <p:nvGrpSpPr>
        <p:cNvPr id="1" name=""/>
        <p:cNvGrpSpPr/>
        <p:nvPr/>
      </p:nvGrpSpPr>
      <p:grpSpPr>
        <a:xfrm>
          <a:off x="0" y="0"/>
          <a:ext cx="0" cy="0"/>
          <a:chOff x="0" y="0"/>
          <a:chExt cx="0" cy="0"/>
        </a:xfrm>
      </p:grpSpPr>
      <p:pic>
        <p:nvPicPr>
          <p:cNvPr id="14" name="Title ba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445" y="-4762"/>
            <a:ext cx="11739556" cy="919161"/>
          </a:xfrm>
          <a:prstGeom prst="rect">
            <a:avLst/>
          </a:prstGeom>
        </p:spPr>
      </p:pic>
      <p:sp>
        <p:nvSpPr>
          <p:cNvPr id="13" name="Slide Number Placeholder"/>
          <p:cNvSpPr>
            <a:spLocks noGrp="1"/>
          </p:cNvSpPr>
          <p:nvPr>
            <p:ph type="sldNum" sz="quarter" idx="19"/>
          </p:nvPr>
        </p:nvSpPr>
        <p:spPr/>
        <p:txBody>
          <a:bodyPr/>
          <a:lstStyle/>
          <a:p>
            <a:fld id="{CDFD8C83-81C1-4276-B7A6-9AAEA0DC8ADB}" type="slidenum">
              <a:rPr lang="nl-NL" smtClean="0">
                <a:solidFill>
                  <a:srgbClr val="CC9933"/>
                </a:solidFill>
              </a:rPr>
              <a:pPr/>
              <a:t>‹nr.›</a:t>
            </a:fld>
            <a:endParaRPr lang="nl-NL">
              <a:solidFill>
                <a:srgbClr val="CC9933"/>
              </a:solidFill>
            </a:endParaRPr>
          </a:p>
        </p:txBody>
      </p:sp>
      <p:sp>
        <p:nvSpPr>
          <p:cNvPr id="7" name="Date Placeholder"/>
          <p:cNvSpPr>
            <a:spLocks noGrp="1"/>
          </p:cNvSpPr>
          <p:nvPr>
            <p:ph type="dt" sz="half" idx="17"/>
          </p:nvPr>
        </p:nvSpPr>
        <p:spPr/>
        <p:txBody>
          <a:bodyPr/>
          <a:lstStyle/>
          <a:p>
            <a:endParaRPr lang="nl-NL" dirty="0">
              <a:solidFill>
                <a:srgbClr val="CC9933"/>
              </a:solidFill>
            </a:endParaRPr>
          </a:p>
        </p:txBody>
      </p:sp>
      <p:sp>
        <p:nvSpPr>
          <p:cNvPr id="12" name="Footer Placeholder"/>
          <p:cNvSpPr>
            <a:spLocks noGrp="1"/>
          </p:cNvSpPr>
          <p:nvPr>
            <p:ph type="ftr" sz="quarter" idx="18"/>
          </p:nvPr>
        </p:nvSpPr>
        <p:spPr/>
        <p:txBody>
          <a:bodyPr/>
          <a:lstStyle/>
          <a:p>
            <a:endParaRPr lang="nl-NL" dirty="0">
              <a:solidFill>
                <a:srgbClr val="CC9933"/>
              </a:solidFill>
            </a:endParaRPr>
          </a:p>
        </p:txBody>
      </p:sp>
      <p:sp>
        <p:nvSpPr>
          <p:cNvPr id="5" name="Column 2"/>
          <p:cNvSpPr>
            <a:spLocks noGrp="1"/>
          </p:cNvSpPr>
          <p:nvPr>
            <p:ph sz="quarter" idx="14"/>
          </p:nvPr>
        </p:nvSpPr>
        <p:spPr>
          <a:xfrm>
            <a:off x="6348413" y="2295525"/>
            <a:ext cx="4921251" cy="3635376"/>
          </a:xfrm>
          <a:prstGeom prst="rect">
            <a:avLst/>
          </a:prstGeom>
        </p:spPr>
        <p:txBody>
          <a:bodyPr/>
          <a:lstStyle>
            <a:lvl1pPr>
              <a:buClrTx/>
              <a:defRPr/>
            </a:lvl1pPr>
            <a:lvl2pPr>
              <a:buClrTx/>
              <a:defRPr/>
            </a:lvl2pPr>
            <a:lvl3pPr>
              <a:buClrTx/>
              <a:defRPr/>
            </a:lvl3pPr>
            <a:lvl4pPr>
              <a:buClrTx/>
              <a:defRPr sz="1200"/>
            </a:lvl4pPr>
            <a:lvl5pPr>
              <a:buClrTx/>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dirty="0"/>
          </a:p>
        </p:txBody>
      </p:sp>
      <p:sp>
        <p:nvSpPr>
          <p:cNvPr id="11" name="Title column 2"/>
          <p:cNvSpPr>
            <a:spLocks noGrp="1"/>
          </p:cNvSpPr>
          <p:nvPr>
            <p:ph type="body" sz="quarter" idx="16"/>
          </p:nvPr>
        </p:nvSpPr>
        <p:spPr>
          <a:xfrm>
            <a:off x="6348413" y="1376363"/>
            <a:ext cx="4921251" cy="745558"/>
          </a:xfrm>
        </p:spPr>
        <p:txBody>
          <a:bodyPr lIns="93600" rIns="93600" anchor="ctr" anchorCtr="0">
            <a:normAutofit/>
          </a:bodyPr>
          <a:lstStyle>
            <a:lvl1pPr marL="0" indent="0">
              <a:buNone/>
              <a:defRPr sz="1800" b="1"/>
            </a:lvl1pPr>
          </a:lstStyle>
          <a:p>
            <a:pPr lvl="0"/>
            <a:r>
              <a:rPr lang="en-US" smtClean="0"/>
              <a:t>Click to edit Master text styles</a:t>
            </a:r>
          </a:p>
        </p:txBody>
      </p:sp>
      <p:sp>
        <p:nvSpPr>
          <p:cNvPr id="9" name="Column 1"/>
          <p:cNvSpPr>
            <a:spLocks noGrp="1"/>
          </p:cNvSpPr>
          <p:nvPr>
            <p:ph sz="quarter" idx="13"/>
          </p:nvPr>
        </p:nvSpPr>
        <p:spPr>
          <a:xfrm>
            <a:off x="923925" y="2295526"/>
            <a:ext cx="4919664" cy="3648075"/>
          </a:xfrm>
          <a:prstGeom prst="rect">
            <a:avLst/>
          </a:prstGeom>
        </p:spPr>
        <p:txBody>
          <a:bodyPr/>
          <a:lstStyle>
            <a:lvl1pPr>
              <a:buClrTx/>
              <a:defRPr/>
            </a:lvl1pPr>
            <a:lvl2pPr>
              <a:buClrTx/>
              <a:defRPr/>
            </a:lvl2pPr>
            <a:lvl3pPr>
              <a:buClrTx/>
              <a:defRPr/>
            </a:lvl3pPr>
            <a:lvl4pPr>
              <a:buClrTx/>
              <a:defRPr sz="1200"/>
            </a:lvl4pPr>
            <a:lvl5pPr>
              <a:buClrTx/>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dirty="0"/>
          </a:p>
        </p:txBody>
      </p:sp>
      <p:sp>
        <p:nvSpPr>
          <p:cNvPr id="6" name="Title column 1"/>
          <p:cNvSpPr>
            <a:spLocks noGrp="1"/>
          </p:cNvSpPr>
          <p:nvPr>
            <p:ph type="body" sz="quarter" idx="15"/>
          </p:nvPr>
        </p:nvSpPr>
        <p:spPr>
          <a:xfrm>
            <a:off x="923926" y="1376363"/>
            <a:ext cx="4919663" cy="745558"/>
          </a:xfrm>
        </p:spPr>
        <p:txBody>
          <a:bodyPr lIns="93600" rIns="93600" anchor="ctr" anchorCtr="0">
            <a:normAutofit/>
          </a:bodyPr>
          <a:lstStyle>
            <a:lvl1pPr marL="0" indent="0">
              <a:buNone/>
              <a:defRPr sz="1800" b="1"/>
            </a:lvl1pPr>
          </a:lstStyle>
          <a:p>
            <a:pPr lvl="0"/>
            <a:r>
              <a:rPr lang="en-US" smtClean="0"/>
              <a:t>Click to edit Master text styles</a:t>
            </a:r>
          </a:p>
        </p:txBody>
      </p:sp>
      <p:sp>
        <p:nvSpPr>
          <p:cNvPr id="3" name="Title"/>
          <p:cNvSpPr>
            <a:spLocks noGrp="1"/>
          </p:cNvSpPr>
          <p:nvPr>
            <p:ph type="title"/>
          </p:nvPr>
        </p:nvSpPr>
        <p:spPr/>
        <p:txBody>
          <a:bodyPr/>
          <a:lstStyle/>
          <a:p>
            <a:r>
              <a:rPr lang="en-US" smtClean="0"/>
              <a:t>Click to edit Master title style</a:t>
            </a:r>
            <a:endParaRPr lang="nl-NL" dirty="0"/>
          </a:p>
        </p:txBody>
      </p:sp>
    </p:spTree>
    <p:extLst>
      <p:ext uri="{BB962C8B-B14F-4D97-AF65-F5344CB8AC3E}">
        <p14:creationId xmlns:p14="http://schemas.microsoft.com/office/powerpoint/2010/main" val="2261054281"/>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4294967295" orient="horz" pos="1156">
          <p15:clr>
            <a:srgbClr val="FBAE40"/>
          </p15:clr>
        </p15:guide>
        <p15:guide id="4294967295" orient="horz" pos="1446">
          <p15:clr>
            <a:srgbClr val="FBAE40"/>
          </p15:clr>
        </p15:guide>
      </p15:sldGuideLst>
    </p:ext>
  </p:extLst>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p:cSld name="Text and Picture">
    <p:spTree>
      <p:nvGrpSpPr>
        <p:cNvPr id="1" name=""/>
        <p:cNvGrpSpPr/>
        <p:nvPr/>
      </p:nvGrpSpPr>
      <p:grpSpPr>
        <a:xfrm>
          <a:off x="0" y="0"/>
          <a:ext cx="0" cy="0"/>
          <a:chOff x="0" y="0"/>
          <a:chExt cx="0" cy="0"/>
        </a:xfrm>
      </p:grpSpPr>
      <p:pic>
        <p:nvPicPr>
          <p:cNvPr id="11" name="Title ba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445" y="-4762"/>
            <a:ext cx="11739556" cy="919161"/>
          </a:xfrm>
          <a:prstGeom prst="rect">
            <a:avLst/>
          </a:prstGeom>
        </p:spPr>
      </p:pic>
      <p:sp>
        <p:nvSpPr>
          <p:cNvPr id="10" name="Slide Number Placeholder"/>
          <p:cNvSpPr>
            <a:spLocks noGrp="1"/>
          </p:cNvSpPr>
          <p:nvPr>
            <p:ph type="sldNum" sz="quarter" idx="17"/>
          </p:nvPr>
        </p:nvSpPr>
        <p:spPr/>
        <p:txBody>
          <a:bodyPr/>
          <a:lstStyle/>
          <a:p>
            <a:fld id="{CDFD8C83-81C1-4276-B7A6-9AAEA0DC8ADB}" type="slidenum">
              <a:rPr lang="nl-NL" smtClean="0">
                <a:solidFill>
                  <a:srgbClr val="CC9933"/>
                </a:solidFill>
              </a:rPr>
              <a:pPr/>
              <a:t>‹nr.›</a:t>
            </a:fld>
            <a:endParaRPr lang="nl-NL">
              <a:solidFill>
                <a:srgbClr val="CC9933"/>
              </a:solidFill>
            </a:endParaRPr>
          </a:p>
        </p:txBody>
      </p:sp>
      <p:sp>
        <p:nvSpPr>
          <p:cNvPr id="7" name="Date Placeholder"/>
          <p:cNvSpPr>
            <a:spLocks noGrp="1"/>
          </p:cNvSpPr>
          <p:nvPr>
            <p:ph type="dt" sz="half" idx="15"/>
          </p:nvPr>
        </p:nvSpPr>
        <p:spPr/>
        <p:txBody>
          <a:bodyPr/>
          <a:lstStyle/>
          <a:p>
            <a:endParaRPr lang="nl-NL" dirty="0">
              <a:solidFill>
                <a:srgbClr val="CC9933"/>
              </a:solidFill>
            </a:endParaRPr>
          </a:p>
        </p:txBody>
      </p:sp>
      <p:sp>
        <p:nvSpPr>
          <p:cNvPr id="8" name="Footer Placeholder"/>
          <p:cNvSpPr>
            <a:spLocks noGrp="1"/>
          </p:cNvSpPr>
          <p:nvPr>
            <p:ph type="ftr" sz="quarter" idx="16"/>
          </p:nvPr>
        </p:nvSpPr>
        <p:spPr/>
        <p:txBody>
          <a:bodyPr/>
          <a:lstStyle/>
          <a:p>
            <a:endParaRPr lang="nl-NL" dirty="0">
              <a:solidFill>
                <a:srgbClr val="CC9933"/>
              </a:solidFill>
            </a:endParaRPr>
          </a:p>
        </p:txBody>
      </p:sp>
      <p:sp>
        <p:nvSpPr>
          <p:cNvPr id="9" name="Column 1"/>
          <p:cNvSpPr>
            <a:spLocks noGrp="1"/>
          </p:cNvSpPr>
          <p:nvPr>
            <p:ph sz="quarter" idx="13"/>
          </p:nvPr>
        </p:nvSpPr>
        <p:spPr>
          <a:xfrm>
            <a:off x="923925" y="1376364"/>
            <a:ext cx="4919664" cy="4551771"/>
          </a:xfrm>
          <a:prstGeom prst="rect">
            <a:avLst/>
          </a:prstGeom>
        </p:spPr>
        <p:txBody>
          <a:bodyPr/>
          <a:lstStyle>
            <a:lvl1pPr>
              <a:buClrTx/>
              <a:defRPr/>
            </a:lvl1pPr>
            <a:lvl2pPr>
              <a:buClrTx/>
              <a:defRPr/>
            </a:lvl2pPr>
            <a:lvl3pPr>
              <a:buClrTx/>
              <a:defRPr/>
            </a:lvl3pPr>
            <a:lvl4pPr>
              <a:buClrTx/>
              <a:defRPr sz="1200"/>
            </a:lvl4pPr>
            <a:lvl5pPr>
              <a:buClrTx/>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dirty="0"/>
          </a:p>
        </p:txBody>
      </p:sp>
      <p:sp>
        <p:nvSpPr>
          <p:cNvPr id="2" name="Title"/>
          <p:cNvSpPr>
            <a:spLocks noGrp="1"/>
          </p:cNvSpPr>
          <p:nvPr>
            <p:ph type="title"/>
          </p:nvPr>
        </p:nvSpPr>
        <p:spPr/>
        <p:txBody>
          <a:bodyPr/>
          <a:lstStyle/>
          <a:p>
            <a:r>
              <a:rPr lang="en-US" smtClean="0"/>
              <a:t>Click to edit Master title style</a:t>
            </a:r>
            <a:endParaRPr lang="nl-NL" dirty="0"/>
          </a:p>
        </p:txBody>
      </p:sp>
      <p:sp>
        <p:nvSpPr>
          <p:cNvPr id="12" name="Picture Placeholder"/>
          <p:cNvSpPr>
            <a:spLocks noGrp="1"/>
          </p:cNvSpPr>
          <p:nvPr>
            <p:ph type="pic" sz="quarter" idx="14"/>
          </p:nvPr>
        </p:nvSpPr>
        <p:spPr>
          <a:xfrm>
            <a:off x="6348413" y="914400"/>
            <a:ext cx="5843587" cy="5013734"/>
          </a:xfrm>
          <a:custGeom>
            <a:avLst/>
            <a:gdLst>
              <a:gd name="connsiteX0" fmla="*/ 0 w 5843587"/>
              <a:gd name="connsiteY0" fmla="*/ 0 h 5029200"/>
              <a:gd name="connsiteX1" fmla="*/ 5843587 w 5843587"/>
              <a:gd name="connsiteY1" fmla="*/ 0 h 5029200"/>
              <a:gd name="connsiteX2" fmla="*/ 5843587 w 5843587"/>
              <a:gd name="connsiteY2" fmla="*/ 5029200 h 5029200"/>
              <a:gd name="connsiteX3" fmla="*/ 0 w 5843587"/>
              <a:gd name="connsiteY3" fmla="*/ 5029200 h 5029200"/>
              <a:gd name="connsiteX4" fmla="*/ 0 w 5843587"/>
              <a:gd name="connsiteY4" fmla="*/ 0 h 5029200"/>
              <a:gd name="connsiteX0" fmla="*/ 0 w 5843587"/>
              <a:gd name="connsiteY0" fmla="*/ 0 h 5029200"/>
              <a:gd name="connsiteX1" fmla="*/ 5843587 w 5843587"/>
              <a:gd name="connsiteY1" fmla="*/ 0 h 5029200"/>
              <a:gd name="connsiteX2" fmla="*/ 5843587 w 5843587"/>
              <a:gd name="connsiteY2" fmla="*/ 5029200 h 5029200"/>
              <a:gd name="connsiteX3" fmla="*/ 456677 w 5843587"/>
              <a:gd name="connsiteY3" fmla="*/ 5027843 h 5029200"/>
              <a:gd name="connsiteX4" fmla="*/ 0 w 5843587"/>
              <a:gd name="connsiteY4" fmla="*/ 5029200 h 5029200"/>
              <a:gd name="connsiteX5" fmla="*/ 0 w 5843587"/>
              <a:gd name="connsiteY5" fmla="*/ 0 h 5029200"/>
              <a:gd name="connsiteX0" fmla="*/ 1880 w 5845467"/>
              <a:gd name="connsiteY0" fmla="*/ 0 h 5029200"/>
              <a:gd name="connsiteX1" fmla="*/ 5845467 w 5845467"/>
              <a:gd name="connsiteY1" fmla="*/ 0 h 5029200"/>
              <a:gd name="connsiteX2" fmla="*/ 5845467 w 5845467"/>
              <a:gd name="connsiteY2" fmla="*/ 5029200 h 5029200"/>
              <a:gd name="connsiteX3" fmla="*/ 458557 w 5845467"/>
              <a:gd name="connsiteY3" fmla="*/ 5027843 h 5029200"/>
              <a:gd name="connsiteX4" fmla="*/ 1880 w 5845467"/>
              <a:gd name="connsiteY4" fmla="*/ 5029200 h 5029200"/>
              <a:gd name="connsiteX5" fmla="*/ 0 w 5845467"/>
              <a:gd name="connsiteY5" fmla="*/ 4569287 h 5029200"/>
              <a:gd name="connsiteX6" fmla="*/ 1880 w 5845467"/>
              <a:gd name="connsiteY6" fmla="*/ 0 h 5029200"/>
              <a:gd name="connsiteX0" fmla="*/ 1880 w 5845467"/>
              <a:gd name="connsiteY0" fmla="*/ 0 h 5029200"/>
              <a:gd name="connsiteX1" fmla="*/ 5845467 w 5845467"/>
              <a:gd name="connsiteY1" fmla="*/ 0 h 5029200"/>
              <a:gd name="connsiteX2" fmla="*/ 5845467 w 5845467"/>
              <a:gd name="connsiteY2" fmla="*/ 5029200 h 5029200"/>
              <a:gd name="connsiteX3" fmla="*/ 458557 w 5845467"/>
              <a:gd name="connsiteY3" fmla="*/ 5027843 h 5029200"/>
              <a:gd name="connsiteX4" fmla="*/ 0 w 5845467"/>
              <a:gd name="connsiteY4" fmla="*/ 4569287 h 5029200"/>
              <a:gd name="connsiteX5" fmla="*/ 1880 w 5845467"/>
              <a:gd name="connsiteY5" fmla="*/ 0 h 502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45467" h="5029200">
                <a:moveTo>
                  <a:pt x="1880" y="0"/>
                </a:moveTo>
                <a:lnTo>
                  <a:pt x="5845467" y="0"/>
                </a:lnTo>
                <a:lnTo>
                  <a:pt x="5845467" y="5029200"/>
                </a:lnTo>
                <a:lnTo>
                  <a:pt x="458557" y="5027843"/>
                </a:lnTo>
                <a:lnTo>
                  <a:pt x="0" y="4569287"/>
                </a:lnTo>
                <a:cubicBezTo>
                  <a:pt x="627" y="3046191"/>
                  <a:pt x="1253" y="1523096"/>
                  <a:pt x="1880" y="0"/>
                </a:cubicBezTo>
                <a:close/>
              </a:path>
            </a:pathLst>
          </a:custGeom>
        </p:spPr>
        <p:txBody>
          <a:bodyPr anchor="ctr" anchorCtr="0"/>
          <a:lstStyle>
            <a:lvl1pPr algn="ctr">
              <a:defRPr/>
            </a:lvl1pPr>
          </a:lstStyle>
          <a:p>
            <a:r>
              <a:rPr lang="en-US" smtClean="0"/>
              <a:t>Click icon to add picture</a:t>
            </a:r>
            <a:endParaRPr lang="nl-NL" dirty="0"/>
          </a:p>
        </p:txBody>
      </p:sp>
    </p:spTree>
    <p:extLst>
      <p:ext uri="{BB962C8B-B14F-4D97-AF65-F5344CB8AC3E}">
        <p14:creationId xmlns:p14="http://schemas.microsoft.com/office/powerpoint/2010/main" val="2434294681"/>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ext>
  </p:extLst>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pic>
        <p:nvPicPr>
          <p:cNvPr id="8" name="Title ba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445" y="-4762"/>
            <a:ext cx="11739556" cy="919161"/>
          </a:xfrm>
          <a:prstGeom prst="rect">
            <a:avLst/>
          </a:prstGeom>
        </p:spPr>
      </p:pic>
      <p:sp>
        <p:nvSpPr>
          <p:cNvPr id="6" name="Slide Number Placeholder"/>
          <p:cNvSpPr>
            <a:spLocks noGrp="1"/>
          </p:cNvSpPr>
          <p:nvPr>
            <p:ph type="sldNum" sz="quarter" idx="12"/>
          </p:nvPr>
        </p:nvSpPr>
        <p:spPr/>
        <p:txBody>
          <a:bodyPr/>
          <a:lstStyle/>
          <a:p>
            <a:fld id="{CDFD8C83-81C1-4276-B7A6-9AAEA0DC8ADB}" type="slidenum">
              <a:rPr lang="nl-NL" smtClean="0">
                <a:solidFill>
                  <a:srgbClr val="CC9933"/>
                </a:solidFill>
              </a:rPr>
              <a:pPr/>
              <a:t>‹nr.›</a:t>
            </a:fld>
            <a:endParaRPr lang="nl-NL">
              <a:solidFill>
                <a:srgbClr val="CC9933"/>
              </a:solidFill>
            </a:endParaRPr>
          </a:p>
        </p:txBody>
      </p:sp>
      <p:sp>
        <p:nvSpPr>
          <p:cNvPr id="3" name="Date Placeholder"/>
          <p:cNvSpPr>
            <a:spLocks noGrp="1"/>
          </p:cNvSpPr>
          <p:nvPr>
            <p:ph type="dt" sz="half" idx="10"/>
          </p:nvPr>
        </p:nvSpPr>
        <p:spPr/>
        <p:txBody>
          <a:bodyPr/>
          <a:lstStyle/>
          <a:p>
            <a:endParaRPr lang="nl-NL" dirty="0">
              <a:solidFill>
                <a:srgbClr val="CC9933"/>
              </a:solidFill>
            </a:endParaRPr>
          </a:p>
        </p:txBody>
      </p:sp>
      <p:sp>
        <p:nvSpPr>
          <p:cNvPr id="5" name="Footer Placeholder"/>
          <p:cNvSpPr>
            <a:spLocks noGrp="1"/>
          </p:cNvSpPr>
          <p:nvPr>
            <p:ph type="ftr" sz="quarter" idx="11"/>
          </p:nvPr>
        </p:nvSpPr>
        <p:spPr/>
        <p:txBody>
          <a:bodyPr/>
          <a:lstStyle/>
          <a:p>
            <a:endParaRPr lang="nl-NL" dirty="0">
              <a:solidFill>
                <a:srgbClr val="CC9933"/>
              </a:solidFill>
            </a:endParaRPr>
          </a:p>
        </p:txBody>
      </p:sp>
    </p:spTree>
    <p:extLst>
      <p:ext uri="{BB962C8B-B14F-4D97-AF65-F5344CB8AC3E}">
        <p14:creationId xmlns:p14="http://schemas.microsoft.com/office/powerpoint/2010/main" val="502960487"/>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Rectangle 7"/>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8"/>
          <p:cNvSpPr>
            <a:spLocks noGrp="1" noChangeArrowheads="1"/>
          </p:cNvSpPr>
          <p:nvPr>
            <p:ph type="sldNum" sz="quarter" idx="11"/>
          </p:nvPr>
        </p:nvSpPr>
        <p:spPr>
          <a:ln/>
        </p:spPr>
        <p:txBody>
          <a:bodyPr/>
          <a:lstStyle>
            <a:lvl1pPr>
              <a:defRPr/>
            </a:lvl1pPr>
          </a:lstStyle>
          <a:p>
            <a:pPr>
              <a:defRPr/>
            </a:pPr>
            <a:fld id="{25C580BE-A889-42D8-9FCB-0EA869ED3472}" type="slidenum">
              <a:rPr lang="en-GB">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1712749342"/>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cs typeface="Arial" panose="020B0604020202020204" pitchFamily="34" charset="0"/>
              </a:defRPr>
            </a:lvl1pPr>
          </a:lstStyle>
          <a:p>
            <a:pPr>
              <a:defRPr/>
            </a:pPr>
            <a:fld id="{39B3F5B0-9826-4937-8D4F-CC3EB6072992}" type="datetimeFigureOut">
              <a:rPr lang="nl-NL">
                <a:solidFill>
                  <a:srgbClr val="CC9933"/>
                </a:solidFill>
              </a:rPr>
              <a:pPr>
                <a:defRPr/>
              </a:pPr>
              <a:t>7-11-2016</a:t>
            </a:fld>
            <a:endParaRPr lang="nl-NL">
              <a:solidFill>
                <a:srgbClr val="CC9933"/>
              </a:solidFill>
            </a:endParaRPr>
          </a:p>
        </p:txBody>
      </p:sp>
      <p:sp>
        <p:nvSpPr>
          <p:cNvPr id="5" name="Slide Number Placeholder 4"/>
          <p:cNvSpPr>
            <a:spLocks noGrp="1"/>
          </p:cNvSpPr>
          <p:nvPr>
            <p:ph type="sldNum" sz="quarter" idx="11"/>
          </p:nvPr>
        </p:nvSpPr>
        <p:spPr/>
        <p:txBody>
          <a:bodyPr/>
          <a:lstStyle>
            <a:lvl1pPr eaLnBrk="0" fontAlgn="base" hangingPunct="0">
              <a:spcBef>
                <a:spcPct val="0"/>
              </a:spcBef>
              <a:spcAft>
                <a:spcPct val="0"/>
              </a:spcAft>
              <a:defRPr>
                <a:cs typeface="Arial" panose="020B0604020202020204" pitchFamily="34" charset="0"/>
              </a:defRPr>
            </a:lvl1pPr>
          </a:lstStyle>
          <a:p>
            <a:pPr>
              <a:defRPr/>
            </a:pPr>
            <a:fld id="{A609A243-6F93-4F04-80E3-D41B3FD4A0D6}" type="slidenum">
              <a:rPr lang="nl-NL">
                <a:solidFill>
                  <a:srgbClr val="CC9933"/>
                </a:solidFill>
              </a:rPr>
              <a:pPr>
                <a:defRPr/>
              </a:pPr>
              <a:t>‹nr.›</a:t>
            </a:fld>
            <a:endParaRPr lang="nl-NL">
              <a:solidFill>
                <a:srgbClr val="CC9933"/>
              </a:solidFill>
            </a:endParaRPr>
          </a:p>
        </p:txBody>
      </p:sp>
    </p:spTree>
    <p:extLst>
      <p:ext uri="{BB962C8B-B14F-4D97-AF65-F5344CB8AC3E}">
        <p14:creationId xmlns:p14="http://schemas.microsoft.com/office/powerpoint/2010/main" val="641660128"/>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smtClean="0"/>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Rectangle 7"/>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8"/>
          <p:cNvSpPr>
            <a:spLocks noGrp="1" noChangeArrowheads="1"/>
          </p:cNvSpPr>
          <p:nvPr>
            <p:ph type="sldNum" sz="quarter" idx="11"/>
          </p:nvPr>
        </p:nvSpPr>
        <p:spPr>
          <a:ln/>
        </p:spPr>
        <p:txBody>
          <a:bodyPr/>
          <a:lstStyle>
            <a:lvl1pPr>
              <a:defRPr/>
            </a:lvl1pPr>
          </a:lstStyle>
          <a:p>
            <a:pPr>
              <a:defRPr/>
            </a:pPr>
            <a:fld id="{E717AF27-F9A0-4B7A-B870-6D1F4753FA11}" type="slidenum">
              <a:rPr lang="en-GB">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1643224012"/>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7"/>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8"/>
          <p:cNvSpPr>
            <a:spLocks noGrp="1" noChangeArrowheads="1"/>
          </p:cNvSpPr>
          <p:nvPr>
            <p:ph type="sldNum" sz="quarter" idx="11"/>
          </p:nvPr>
        </p:nvSpPr>
        <p:spPr>
          <a:ln/>
        </p:spPr>
        <p:txBody>
          <a:bodyPr/>
          <a:lstStyle>
            <a:lvl1pPr>
              <a:defRPr/>
            </a:lvl1pPr>
          </a:lstStyle>
          <a:p>
            <a:pPr>
              <a:defRPr/>
            </a:pPr>
            <a:fld id="{DA8E6C35-E8FB-4C3D-A2BD-2688693BED40}" type="slidenum">
              <a:rPr lang="en-GB">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710884334"/>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686800" y="1271588"/>
            <a:ext cx="2590800" cy="4824412"/>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914400" y="1271588"/>
            <a:ext cx="7569200" cy="4824412"/>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7"/>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8"/>
          <p:cNvSpPr>
            <a:spLocks noGrp="1" noChangeArrowheads="1"/>
          </p:cNvSpPr>
          <p:nvPr>
            <p:ph type="sldNum" sz="quarter" idx="11"/>
          </p:nvPr>
        </p:nvSpPr>
        <p:spPr>
          <a:ln/>
        </p:spPr>
        <p:txBody>
          <a:bodyPr/>
          <a:lstStyle>
            <a:lvl1pPr>
              <a:defRPr/>
            </a:lvl1pPr>
          </a:lstStyle>
          <a:p>
            <a:pPr>
              <a:defRPr/>
            </a:pPr>
            <a:fld id="{99313468-D85B-42B8-AE48-8892EBF6DBA3}" type="slidenum">
              <a:rPr lang="en-GB">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3746170579"/>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bl" preserve="1">
  <p:cSld name="Titel en tabel">
    <p:spTree>
      <p:nvGrpSpPr>
        <p:cNvPr id="1" name=""/>
        <p:cNvGrpSpPr/>
        <p:nvPr/>
      </p:nvGrpSpPr>
      <p:grpSpPr>
        <a:xfrm>
          <a:off x="0" y="0"/>
          <a:ext cx="0" cy="0"/>
          <a:chOff x="0" y="0"/>
          <a:chExt cx="0" cy="0"/>
        </a:xfrm>
      </p:grpSpPr>
      <p:sp>
        <p:nvSpPr>
          <p:cNvPr id="2" name="Titel 1"/>
          <p:cNvSpPr>
            <a:spLocks noGrp="1"/>
          </p:cNvSpPr>
          <p:nvPr>
            <p:ph type="title"/>
          </p:nvPr>
        </p:nvSpPr>
        <p:spPr>
          <a:xfrm>
            <a:off x="914400" y="1271588"/>
            <a:ext cx="10363200" cy="633412"/>
          </a:xfrm>
        </p:spPr>
        <p:txBody>
          <a:bodyPr/>
          <a:lstStyle/>
          <a:p>
            <a:r>
              <a:rPr lang="nl-NL" smtClean="0"/>
              <a:t>Klik om de stijl te bewerken</a:t>
            </a:r>
            <a:endParaRPr lang="nl-NL"/>
          </a:p>
        </p:txBody>
      </p:sp>
      <p:sp>
        <p:nvSpPr>
          <p:cNvPr id="3" name="Tijdelijke aanduiding voor tabel 2"/>
          <p:cNvSpPr>
            <a:spLocks noGrp="1"/>
          </p:cNvSpPr>
          <p:nvPr>
            <p:ph type="tbl" idx="1"/>
          </p:nvPr>
        </p:nvSpPr>
        <p:spPr>
          <a:xfrm>
            <a:off x="914400" y="2057400"/>
            <a:ext cx="10363200" cy="4038600"/>
          </a:xfrm>
        </p:spPr>
        <p:txBody>
          <a:bodyPr/>
          <a:lstStyle/>
          <a:p>
            <a:pPr lvl="0"/>
            <a:endParaRPr lang="nl-NL" noProof="0" smtClean="0"/>
          </a:p>
        </p:txBody>
      </p:sp>
      <p:sp>
        <p:nvSpPr>
          <p:cNvPr id="4" name="Rectangle 7"/>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8"/>
          <p:cNvSpPr>
            <a:spLocks noGrp="1" noChangeArrowheads="1"/>
          </p:cNvSpPr>
          <p:nvPr>
            <p:ph type="sldNum" sz="quarter" idx="11"/>
          </p:nvPr>
        </p:nvSpPr>
        <p:spPr>
          <a:ln/>
        </p:spPr>
        <p:txBody>
          <a:bodyPr/>
          <a:lstStyle>
            <a:lvl1pPr>
              <a:defRPr/>
            </a:lvl1pPr>
          </a:lstStyle>
          <a:p>
            <a:pPr>
              <a:defRPr/>
            </a:pPr>
            <a:fld id="{A2A48395-07D4-458C-AE7A-60D1DFF2588D}" type="slidenum">
              <a:rPr lang="en-GB">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37769119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Title Slide groen">
    <p:bg>
      <p:bgPr>
        <a:blipFill dpi="0" rotWithShape="0">
          <a:blip r:embed="rId2" cstate="email"/>
          <a:srcRect/>
          <a:stretch>
            <a:fillRect/>
          </a:stretch>
        </a:blipFill>
        <a:effectLst/>
      </p:bgPr>
    </p:bg>
    <p:spTree>
      <p:nvGrpSpPr>
        <p:cNvPr id="1" name=""/>
        <p:cNvGrpSpPr/>
        <p:nvPr/>
      </p:nvGrpSpPr>
      <p:grpSpPr>
        <a:xfrm>
          <a:off x="0" y="0"/>
          <a:ext cx="0" cy="0"/>
          <a:chOff x="0" y="0"/>
          <a:chExt cx="0" cy="0"/>
        </a:xfrm>
      </p:grpSpPr>
      <p:sp>
        <p:nvSpPr>
          <p:cNvPr id="4" name="Freeform 7"/>
          <p:cNvSpPr>
            <a:spLocks/>
          </p:cNvSpPr>
          <p:nvPr/>
        </p:nvSpPr>
        <p:spPr bwMode="auto">
          <a:xfrm>
            <a:off x="5363634" y="1476375"/>
            <a:ext cx="6860117" cy="1695450"/>
          </a:xfrm>
          <a:custGeom>
            <a:avLst/>
            <a:gdLst>
              <a:gd name="T0" fmla="*/ 2161 w 2161"/>
              <a:gd name="T1" fmla="*/ 712 h 712"/>
              <a:gd name="T2" fmla="*/ 329 w 2161"/>
              <a:gd name="T3" fmla="*/ 712 h 712"/>
              <a:gd name="T4" fmla="*/ 0 w 2161"/>
              <a:gd name="T5" fmla="*/ 392 h 712"/>
              <a:gd name="T6" fmla="*/ 0 w 2161"/>
              <a:gd name="T7" fmla="*/ 0 h 712"/>
              <a:gd name="T8" fmla="*/ 2161 w 2161"/>
              <a:gd name="T9" fmla="*/ 0 h 712"/>
              <a:gd name="T10" fmla="*/ 2161 w 2161"/>
              <a:gd name="T11" fmla="*/ 712 h 7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1" h="712">
                <a:moveTo>
                  <a:pt x="2161" y="712"/>
                </a:moveTo>
                <a:lnTo>
                  <a:pt x="329" y="712"/>
                </a:lnTo>
                <a:lnTo>
                  <a:pt x="0" y="392"/>
                </a:lnTo>
                <a:lnTo>
                  <a:pt x="0" y="0"/>
                </a:lnTo>
                <a:lnTo>
                  <a:pt x="2161" y="0"/>
                </a:lnTo>
                <a:lnTo>
                  <a:pt x="2161" y="712"/>
                </a:lnTo>
                <a:close/>
              </a:path>
            </a:pathLst>
          </a:custGeom>
          <a:solidFill>
            <a:schemeClr val="accent2">
              <a:alpha val="79999"/>
            </a:schemeClr>
          </a:solidFill>
          <a:ln w="12700">
            <a:noFill/>
            <a:prstDash val="solid"/>
            <a:round/>
            <a:headEnd/>
            <a:tailEnd/>
          </a:ln>
        </p:spPr>
        <p:txBody>
          <a:bodyPr/>
          <a:lstStyle/>
          <a:p>
            <a:endParaRPr lang="nl-NL" sz="1800"/>
          </a:p>
        </p:txBody>
      </p:sp>
      <p:sp>
        <p:nvSpPr>
          <p:cNvPr id="5" name="Rectangle 6"/>
          <p:cNvSpPr>
            <a:spLocks noChangeArrowheads="1"/>
          </p:cNvSpPr>
          <p:nvPr/>
        </p:nvSpPr>
        <p:spPr bwMode="auto">
          <a:xfrm>
            <a:off x="-2117" y="5924550"/>
            <a:ext cx="12192001" cy="933450"/>
          </a:xfrm>
          <a:prstGeom prst="rect">
            <a:avLst/>
          </a:prstGeom>
          <a:solidFill>
            <a:srgbClr val="FFFFFF">
              <a:alpha val="85097"/>
            </a:srgbClr>
          </a:solidFill>
          <a:ln w="12700">
            <a:noFill/>
            <a:miter lim="800000"/>
            <a:headEnd/>
            <a:tailEnd/>
          </a:ln>
        </p:spPr>
        <p:txBody>
          <a:bodyPr/>
          <a:lstStyle/>
          <a:p>
            <a:endParaRPr lang="nl-NL" sz="1800">
              <a:latin typeface="Calibri" pitchFamily="34" charset="0"/>
              <a:cs typeface="ヒラギノ角ゴ Pro W3"/>
            </a:endParaRPr>
          </a:p>
        </p:txBody>
      </p:sp>
      <p:pic>
        <p:nvPicPr>
          <p:cNvPr id="6" name="Picture 5" descr="02-UTI_Basisvormen_powerpoint_05.png"/>
          <p:cNvPicPr>
            <a:picLocks noChangeAspect="1"/>
          </p:cNvPicPr>
          <p:nvPr/>
        </p:nvPicPr>
        <p:blipFill>
          <a:blip r:embed="rId3" cstate="email"/>
          <a:srcRect/>
          <a:stretch>
            <a:fillRect/>
          </a:stretch>
        </p:blipFill>
        <p:spPr bwMode="auto">
          <a:xfrm>
            <a:off x="9804400" y="6035675"/>
            <a:ext cx="1998133" cy="711200"/>
          </a:xfrm>
          <a:prstGeom prst="rect">
            <a:avLst/>
          </a:prstGeom>
          <a:noFill/>
          <a:ln w="9525">
            <a:noFill/>
            <a:miter lim="800000"/>
            <a:headEnd/>
            <a:tailEnd/>
          </a:ln>
        </p:spPr>
      </p:pic>
      <p:pic>
        <p:nvPicPr>
          <p:cNvPr id="7" name="Picture 6" descr="02-UTI_Basisvormen_powerpoint_03.png"/>
          <p:cNvPicPr>
            <a:picLocks noChangeAspect="1"/>
          </p:cNvPicPr>
          <p:nvPr/>
        </p:nvPicPr>
        <p:blipFill>
          <a:blip r:embed="rId4" cstate="email"/>
          <a:srcRect/>
          <a:stretch>
            <a:fillRect/>
          </a:stretch>
        </p:blipFill>
        <p:spPr bwMode="auto">
          <a:xfrm>
            <a:off x="635000" y="6061075"/>
            <a:ext cx="3386667" cy="711200"/>
          </a:xfrm>
          <a:prstGeom prst="rect">
            <a:avLst/>
          </a:prstGeom>
          <a:noFill/>
          <a:ln w="9525">
            <a:noFill/>
            <a:miter lim="800000"/>
            <a:headEnd/>
            <a:tailEnd/>
          </a:ln>
        </p:spPr>
      </p:pic>
      <p:sp>
        <p:nvSpPr>
          <p:cNvPr id="2" name="Title 1"/>
          <p:cNvSpPr>
            <a:spLocks noGrp="1"/>
          </p:cNvSpPr>
          <p:nvPr>
            <p:ph type="ctrTitle"/>
          </p:nvPr>
        </p:nvSpPr>
        <p:spPr>
          <a:xfrm>
            <a:off x="6270982" y="1476744"/>
            <a:ext cx="5706533" cy="1470025"/>
          </a:xfrm>
        </p:spPr>
        <p:txBody>
          <a:bodyPr>
            <a:normAutofit/>
          </a:bodyPr>
          <a:lstStyle>
            <a:lvl1pPr algn="l">
              <a:defRPr sz="32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25" name="Text Placeholder 24"/>
          <p:cNvSpPr>
            <a:spLocks noGrp="1"/>
          </p:cNvSpPr>
          <p:nvPr>
            <p:ph type="body" sz="quarter" idx="12"/>
          </p:nvPr>
        </p:nvSpPr>
        <p:spPr>
          <a:xfrm>
            <a:off x="6352569" y="2832028"/>
            <a:ext cx="5870736" cy="458714"/>
          </a:xfrm>
        </p:spPr>
        <p:txBody>
          <a:bodyPr>
            <a:normAutofit/>
          </a:bodyPr>
          <a:lstStyle>
            <a:lvl1pPr>
              <a:buFontTx/>
              <a:buNone/>
              <a:defRPr sz="1200">
                <a:solidFill>
                  <a:schemeClr val="bg1"/>
                </a:solidFill>
                <a:latin typeface="Arial" pitchFamily="34" charset="0"/>
                <a:cs typeface="Arial" pitchFamily="34" charset="0"/>
              </a:defRPr>
            </a:lvl1pPr>
            <a:lvl2pPr>
              <a:defRPr sz="1200"/>
            </a:lvl2pPr>
            <a:lvl3pPr>
              <a:defRPr sz="1200"/>
            </a:lvl3pPr>
            <a:lvl4pPr>
              <a:defRPr sz="1200"/>
            </a:lvl4pPr>
            <a:lvl5pPr>
              <a:defRPr sz="1200"/>
            </a:lvl5pPr>
          </a:lstStyle>
          <a:p>
            <a:pPr lvl="0"/>
            <a:r>
              <a:rPr lang="en-US" smtClean="0"/>
              <a:t>Click to edit Master text styles</a:t>
            </a:r>
          </a:p>
        </p:txBody>
      </p:sp>
    </p:spTree>
    <p:extLst>
      <p:ext uri="{BB962C8B-B14F-4D97-AF65-F5344CB8AC3E}">
        <p14:creationId xmlns:p14="http://schemas.microsoft.com/office/powerpoint/2010/main" val="4248724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AndObj" preserve="1">
  <p:cSld name="Titel, tekst en inhoud">
    <p:spTree>
      <p:nvGrpSpPr>
        <p:cNvPr id="1" name=""/>
        <p:cNvGrpSpPr/>
        <p:nvPr/>
      </p:nvGrpSpPr>
      <p:grpSpPr>
        <a:xfrm>
          <a:off x="0" y="0"/>
          <a:ext cx="0" cy="0"/>
          <a:chOff x="0" y="0"/>
          <a:chExt cx="0" cy="0"/>
        </a:xfrm>
      </p:grpSpPr>
      <p:sp>
        <p:nvSpPr>
          <p:cNvPr id="2" name="Titel 1"/>
          <p:cNvSpPr>
            <a:spLocks noGrp="1"/>
          </p:cNvSpPr>
          <p:nvPr>
            <p:ph type="title"/>
          </p:nvPr>
        </p:nvSpPr>
        <p:spPr>
          <a:xfrm>
            <a:off x="914400" y="1271588"/>
            <a:ext cx="10363200" cy="633412"/>
          </a:xfrm>
        </p:spPr>
        <p:txBody>
          <a:bodyPr/>
          <a:lstStyle/>
          <a:p>
            <a:r>
              <a:rPr lang="nl-NL" smtClean="0"/>
              <a:t>Klik om de stijl te bewerken</a:t>
            </a:r>
            <a:endParaRPr lang="nl-NL"/>
          </a:p>
        </p:txBody>
      </p:sp>
      <p:sp>
        <p:nvSpPr>
          <p:cNvPr id="3" name="Tijdelijke aanduiding voor tekst 2"/>
          <p:cNvSpPr>
            <a:spLocks noGrp="1"/>
          </p:cNvSpPr>
          <p:nvPr>
            <p:ph type="body" sz="half" idx="1"/>
          </p:nvPr>
        </p:nvSpPr>
        <p:spPr>
          <a:xfrm>
            <a:off x="914400" y="2057400"/>
            <a:ext cx="5080000" cy="4038600"/>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6197600" y="2057400"/>
            <a:ext cx="5080000" cy="4038600"/>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Rectangle 7"/>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8"/>
          <p:cNvSpPr>
            <a:spLocks noGrp="1" noChangeArrowheads="1"/>
          </p:cNvSpPr>
          <p:nvPr>
            <p:ph type="sldNum" sz="quarter" idx="11"/>
          </p:nvPr>
        </p:nvSpPr>
        <p:spPr>
          <a:ln/>
        </p:spPr>
        <p:txBody>
          <a:bodyPr/>
          <a:lstStyle>
            <a:lvl1pPr>
              <a:defRPr/>
            </a:lvl1pPr>
          </a:lstStyle>
          <a:p>
            <a:pPr>
              <a:defRPr/>
            </a:pPr>
            <a:fld id="{84DEB5FC-C0CD-4DE2-965F-3D725543BA00}" type="slidenum">
              <a:rPr lang="en-GB">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3326677419"/>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Only" preserve="1">
  <p:cSld name="Object">
    <p:spTree>
      <p:nvGrpSpPr>
        <p:cNvPr id="1" name=""/>
        <p:cNvGrpSpPr/>
        <p:nvPr/>
      </p:nvGrpSpPr>
      <p:grpSpPr>
        <a:xfrm>
          <a:off x="0" y="0"/>
          <a:ext cx="0" cy="0"/>
          <a:chOff x="0" y="0"/>
          <a:chExt cx="0" cy="0"/>
        </a:xfrm>
      </p:grpSpPr>
      <p:sp>
        <p:nvSpPr>
          <p:cNvPr id="2" name="Tijdelijke aanduiding voor inhoud 1"/>
          <p:cNvSpPr>
            <a:spLocks noGrp="1"/>
          </p:cNvSpPr>
          <p:nvPr>
            <p:ph/>
          </p:nvPr>
        </p:nvSpPr>
        <p:spPr>
          <a:xfrm>
            <a:off x="914400" y="1271588"/>
            <a:ext cx="10363200" cy="4824412"/>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3" name="Rectangle 7"/>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8"/>
          <p:cNvSpPr>
            <a:spLocks noGrp="1" noChangeArrowheads="1"/>
          </p:cNvSpPr>
          <p:nvPr>
            <p:ph type="sldNum" sz="quarter" idx="11"/>
          </p:nvPr>
        </p:nvSpPr>
        <p:spPr>
          <a:ln/>
        </p:spPr>
        <p:txBody>
          <a:bodyPr/>
          <a:lstStyle>
            <a:lvl1pPr>
              <a:defRPr/>
            </a:lvl1pPr>
          </a:lstStyle>
          <a:p>
            <a:pPr>
              <a:defRPr/>
            </a:pPr>
            <a:fld id="{5FF8171A-5982-465D-ABE5-E281E258AC99}" type="slidenum">
              <a:rPr lang="en-GB">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2526680537"/>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dgm" preserve="1">
  <p:cSld name="Titel en diagram of organigram">
    <p:spTree>
      <p:nvGrpSpPr>
        <p:cNvPr id="1" name=""/>
        <p:cNvGrpSpPr/>
        <p:nvPr/>
      </p:nvGrpSpPr>
      <p:grpSpPr>
        <a:xfrm>
          <a:off x="0" y="0"/>
          <a:ext cx="0" cy="0"/>
          <a:chOff x="0" y="0"/>
          <a:chExt cx="0" cy="0"/>
        </a:xfrm>
      </p:grpSpPr>
      <p:sp>
        <p:nvSpPr>
          <p:cNvPr id="2" name="Titel 1"/>
          <p:cNvSpPr>
            <a:spLocks noGrp="1"/>
          </p:cNvSpPr>
          <p:nvPr>
            <p:ph type="title"/>
          </p:nvPr>
        </p:nvSpPr>
        <p:spPr>
          <a:xfrm>
            <a:off x="914400" y="1271588"/>
            <a:ext cx="10363200" cy="633412"/>
          </a:xfrm>
        </p:spPr>
        <p:txBody>
          <a:bodyPr/>
          <a:lstStyle/>
          <a:p>
            <a:r>
              <a:rPr lang="nl-NL" smtClean="0"/>
              <a:t>Klik om de stijl te bewerken</a:t>
            </a:r>
            <a:endParaRPr lang="nl-NL"/>
          </a:p>
        </p:txBody>
      </p:sp>
      <p:sp>
        <p:nvSpPr>
          <p:cNvPr id="3" name="Tijdelijke aanduiding voor SmartArt 2"/>
          <p:cNvSpPr>
            <a:spLocks noGrp="1"/>
          </p:cNvSpPr>
          <p:nvPr>
            <p:ph type="dgm" idx="1"/>
          </p:nvPr>
        </p:nvSpPr>
        <p:spPr>
          <a:xfrm>
            <a:off x="914400" y="2057400"/>
            <a:ext cx="10363200" cy="4038600"/>
          </a:xfrm>
        </p:spPr>
        <p:txBody>
          <a:bodyPr/>
          <a:lstStyle/>
          <a:p>
            <a:pPr lvl="0"/>
            <a:endParaRPr lang="nl-NL" noProof="0" smtClean="0"/>
          </a:p>
        </p:txBody>
      </p:sp>
      <p:sp>
        <p:nvSpPr>
          <p:cNvPr id="4" name="Rectangle 7"/>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8"/>
          <p:cNvSpPr>
            <a:spLocks noGrp="1" noChangeArrowheads="1"/>
          </p:cNvSpPr>
          <p:nvPr>
            <p:ph type="sldNum" sz="quarter" idx="11"/>
          </p:nvPr>
        </p:nvSpPr>
        <p:spPr>
          <a:ln/>
        </p:spPr>
        <p:txBody>
          <a:bodyPr/>
          <a:lstStyle>
            <a:lvl1pPr>
              <a:defRPr/>
            </a:lvl1pPr>
          </a:lstStyle>
          <a:p>
            <a:pPr>
              <a:defRPr/>
            </a:pPr>
            <a:fld id="{4E372BA4-5243-4F54-BA40-54CB99883591}" type="slidenum">
              <a:rPr lang="en-GB">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1306710958"/>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 Slide blauw">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Freeform 7"/>
          <p:cNvSpPr>
            <a:spLocks/>
          </p:cNvSpPr>
          <p:nvPr/>
        </p:nvSpPr>
        <p:spPr bwMode="auto">
          <a:xfrm>
            <a:off x="5363634" y="1476375"/>
            <a:ext cx="6860117" cy="1695450"/>
          </a:xfrm>
          <a:custGeom>
            <a:avLst/>
            <a:gdLst>
              <a:gd name="T0" fmla="*/ 2161 w 2161"/>
              <a:gd name="T1" fmla="*/ 712 h 712"/>
              <a:gd name="T2" fmla="*/ 329 w 2161"/>
              <a:gd name="T3" fmla="*/ 712 h 712"/>
              <a:gd name="T4" fmla="*/ 0 w 2161"/>
              <a:gd name="T5" fmla="*/ 392 h 712"/>
              <a:gd name="T6" fmla="*/ 0 w 2161"/>
              <a:gd name="T7" fmla="*/ 0 h 712"/>
              <a:gd name="T8" fmla="*/ 2161 w 2161"/>
              <a:gd name="T9" fmla="*/ 0 h 712"/>
              <a:gd name="T10" fmla="*/ 2161 w 2161"/>
              <a:gd name="T11" fmla="*/ 712 h 7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1" h="712">
                <a:moveTo>
                  <a:pt x="2161" y="712"/>
                </a:moveTo>
                <a:lnTo>
                  <a:pt x="329" y="712"/>
                </a:lnTo>
                <a:lnTo>
                  <a:pt x="0" y="392"/>
                </a:lnTo>
                <a:lnTo>
                  <a:pt x="0" y="0"/>
                </a:lnTo>
                <a:lnTo>
                  <a:pt x="2161" y="0"/>
                </a:lnTo>
                <a:lnTo>
                  <a:pt x="2161" y="712"/>
                </a:lnTo>
                <a:close/>
              </a:path>
            </a:pathLst>
          </a:custGeom>
          <a:solidFill>
            <a:schemeClr val="tx2">
              <a:alpha val="70195"/>
            </a:schemeClr>
          </a:solidFill>
          <a:ln w="12700">
            <a:noFill/>
            <a:prstDash val="solid"/>
            <a:round/>
            <a:headEnd/>
            <a:tailEnd/>
          </a:ln>
        </p:spPr>
        <p:txBody>
          <a:bodyPr/>
          <a:lstStyle/>
          <a:p>
            <a:pPr fontAlgn="base">
              <a:spcBef>
                <a:spcPct val="0"/>
              </a:spcBef>
              <a:spcAft>
                <a:spcPct val="0"/>
              </a:spcAft>
            </a:pPr>
            <a:endParaRPr lang="nl-NL" sz="2400">
              <a:solidFill>
                <a:prstClr val="black"/>
              </a:solidFill>
              <a:latin typeface="Times New Roman" pitchFamily="18" charset="0"/>
            </a:endParaRPr>
          </a:p>
        </p:txBody>
      </p:sp>
      <p:sp>
        <p:nvSpPr>
          <p:cNvPr id="5" name="Rectangle 6"/>
          <p:cNvSpPr>
            <a:spLocks noChangeArrowheads="1"/>
          </p:cNvSpPr>
          <p:nvPr/>
        </p:nvSpPr>
        <p:spPr bwMode="auto">
          <a:xfrm>
            <a:off x="-2117" y="5924550"/>
            <a:ext cx="12192001" cy="933450"/>
          </a:xfrm>
          <a:prstGeom prst="rect">
            <a:avLst/>
          </a:prstGeom>
          <a:solidFill>
            <a:srgbClr val="FFFFFF">
              <a:alpha val="85097"/>
            </a:srgbClr>
          </a:solidFill>
          <a:ln w="12700">
            <a:noFill/>
            <a:miter lim="800000"/>
            <a:headEnd/>
            <a:tailEnd/>
          </a:ln>
        </p:spPr>
        <p:txBody>
          <a:bodyPr/>
          <a:lstStyle/>
          <a:p>
            <a:pPr fontAlgn="base">
              <a:spcBef>
                <a:spcPct val="0"/>
              </a:spcBef>
              <a:spcAft>
                <a:spcPct val="0"/>
              </a:spcAft>
            </a:pPr>
            <a:endParaRPr lang="nl-NL" sz="2400">
              <a:solidFill>
                <a:prstClr val="black"/>
              </a:solidFill>
              <a:latin typeface="Calibri" pitchFamily="34" charset="0"/>
              <a:cs typeface="ヒラギノ角ゴ Pro W3"/>
            </a:endParaRPr>
          </a:p>
        </p:txBody>
      </p:sp>
      <p:pic>
        <p:nvPicPr>
          <p:cNvPr id="6" name="Picture 5" descr="02-UTI_Basisvormen_powerpoint_05.png"/>
          <p:cNvPicPr>
            <a:picLocks noChangeAspect="1"/>
          </p:cNvPicPr>
          <p:nvPr/>
        </p:nvPicPr>
        <p:blipFill>
          <a:blip r:embed="rId3" cstate="print"/>
          <a:srcRect/>
          <a:stretch>
            <a:fillRect/>
          </a:stretch>
        </p:blipFill>
        <p:spPr bwMode="auto">
          <a:xfrm>
            <a:off x="9804400" y="6035675"/>
            <a:ext cx="1998133" cy="711200"/>
          </a:xfrm>
          <a:prstGeom prst="rect">
            <a:avLst/>
          </a:prstGeom>
          <a:noFill/>
          <a:ln w="9525">
            <a:noFill/>
            <a:miter lim="800000"/>
            <a:headEnd/>
            <a:tailEnd/>
          </a:ln>
        </p:spPr>
      </p:pic>
      <p:pic>
        <p:nvPicPr>
          <p:cNvPr id="7" name="Picture 6" descr="02-UTI_Basisvormen_powerpoint_03.png"/>
          <p:cNvPicPr>
            <a:picLocks noChangeAspect="1"/>
          </p:cNvPicPr>
          <p:nvPr/>
        </p:nvPicPr>
        <p:blipFill>
          <a:blip r:embed="rId4" cstate="print"/>
          <a:srcRect/>
          <a:stretch>
            <a:fillRect/>
          </a:stretch>
        </p:blipFill>
        <p:spPr bwMode="auto">
          <a:xfrm>
            <a:off x="635000" y="6061075"/>
            <a:ext cx="3386667" cy="711200"/>
          </a:xfrm>
          <a:prstGeom prst="rect">
            <a:avLst/>
          </a:prstGeom>
          <a:noFill/>
          <a:ln w="9525">
            <a:noFill/>
            <a:miter lim="800000"/>
            <a:headEnd/>
            <a:tailEnd/>
          </a:ln>
        </p:spPr>
      </p:pic>
      <p:sp>
        <p:nvSpPr>
          <p:cNvPr id="2" name="Title 1"/>
          <p:cNvSpPr>
            <a:spLocks noGrp="1"/>
          </p:cNvSpPr>
          <p:nvPr>
            <p:ph type="ctrTitle"/>
          </p:nvPr>
        </p:nvSpPr>
        <p:spPr>
          <a:xfrm>
            <a:off x="6270982" y="1476744"/>
            <a:ext cx="5706533" cy="1470025"/>
          </a:xfrm>
        </p:spPr>
        <p:txBody>
          <a:bodyPr>
            <a:normAutofit/>
          </a:bodyPr>
          <a:lstStyle>
            <a:lvl1pPr algn="l">
              <a:defRPr sz="32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25" name="Text Placeholder 24"/>
          <p:cNvSpPr>
            <a:spLocks noGrp="1"/>
          </p:cNvSpPr>
          <p:nvPr>
            <p:ph type="body" sz="quarter" idx="12"/>
          </p:nvPr>
        </p:nvSpPr>
        <p:spPr>
          <a:xfrm>
            <a:off x="6352569" y="2832028"/>
            <a:ext cx="5870736" cy="458714"/>
          </a:xfrm>
        </p:spPr>
        <p:txBody>
          <a:bodyPr>
            <a:normAutofit/>
          </a:bodyPr>
          <a:lstStyle>
            <a:lvl1pPr>
              <a:buFontTx/>
              <a:buNone/>
              <a:defRPr sz="1200">
                <a:solidFill>
                  <a:schemeClr val="bg1"/>
                </a:solidFill>
                <a:latin typeface="Arial" pitchFamily="34" charset="0"/>
                <a:cs typeface="Arial" pitchFamily="34" charset="0"/>
              </a:defRPr>
            </a:lvl1pPr>
            <a:lvl2pPr>
              <a:defRPr sz="1200"/>
            </a:lvl2pPr>
            <a:lvl3pPr>
              <a:defRPr sz="1200"/>
            </a:lvl3pPr>
            <a:lvl4pPr>
              <a:defRPr sz="1200"/>
            </a:lvl4pPr>
            <a:lvl5pPr>
              <a:defRPr sz="1200"/>
            </a:lvl5pPr>
          </a:lstStyle>
          <a:p>
            <a:pPr lvl="0"/>
            <a:r>
              <a:rPr lang="en-US" smtClean="0"/>
              <a:t>Click to edit Master text styles</a:t>
            </a:r>
          </a:p>
        </p:txBody>
      </p:sp>
    </p:spTree>
    <p:extLst>
      <p:ext uri="{BB962C8B-B14F-4D97-AF65-F5344CB8AC3E}">
        <p14:creationId xmlns:p14="http://schemas.microsoft.com/office/powerpoint/2010/main" val="41051567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eldia">
    <p:bg>
      <p:bgPr>
        <a:blipFill dpi="0" rotWithShape="1">
          <a:blip r:embed="rId2" cstate="print">
            <a:lum/>
          </a:blip>
          <a:srcRect/>
          <a:stretch>
            <a:fillRect t="-2000" b="-2000"/>
          </a:stretch>
        </a:blipFill>
        <a:effectLst/>
      </p:bgPr>
    </p:bg>
    <p:spTree>
      <p:nvGrpSpPr>
        <p:cNvPr id="1" name=""/>
        <p:cNvGrpSpPr/>
        <p:nvPr/>
      </p:nvGrpSpPr>
      <p:grpSpPr>
        <a:xfrm>
          <a:off x="0" y="0"/>
          <a:ext cx="0" cy="0"/>
          <a:chOff x="0" y="0"/>
          <a:chExt cx="0" cy="0"/>
        </a:xfrm>
      </p:grpSpPr>
      <p:sp>
        <p:nvSpPr>
          <p:cNvPr id="9" name="Freeform 7"/>
          <p:cNvSpPr>
            <a:spLocks/>
          </p:cNvSpPr>
          <p:nvPr/>
        </p:nvSpPr>
        <p:spPr bwMode="auto">
          <a:xfrm>
            <a:off x="5363634" y="1476375"/>
            <a:ext cx="6860117" cy="1695450"/>
          </a:xfrm>
          <a:custGeom>
            <a:avLst/>
            <a:gdLst/>
            <a:ahLst/>
            <a:cxnLst>
              <a:cxn ang="0">
                <a:pos x="2161" y="712"/>
              </a:cxn>
              <a:cxn ang="0">
                <a:pos x="329" y="712"/>
              </a:cxn>
              <a:cxn ang="0">
                <a:pos x="0" y="392"/>
              </a:cxn>
              <a:cxn ang="0">
                <a:pos x="0" y="0"/>
              </a:cxn>
              <a:cxn ang="0">
                <a:pos x="2161" y="0"/>
              </a:cxn>
              <a:cxn ang="0">
                <a:pos x="2161" y="712"/>
              </a:cxn>
            </a:cxnLst>
            <a:rect l="0" t="0" r="r" b="b"/>
            <a:pathLst>
              <a:path w="2161" h="712">
                <a:moveTo>
                  <a:pt x="2161" y="712"/>
                </a:moveTo>
                <a:lnTo>
                  <a:pt x="329" y="712"/>
                </a:lnTo>
                <a:lnTo>
                  <a:pt x="0" y="392"/>
                </a:lnTo>
                <a:lnTo>
                  <a:pt x="0" y="0"/>
                </a:lnTo>
                <a:lnTo>
                  <a:pt x="2161" y="0"/>
                </a:lnTo>
                <a:lnTo>
                  <a:pt x="2161" y="712"/>
                </a:lnTo>
                <a:close/>
              </a:path>
            </a:pathLst>
          </a:custGeom>
          <a:solidFill>
            <a:schemeClr val="tx2">
              <a:alpha val="70000"/>
            </a:schemeClr>
          </a:solidFill>
          <a:ln w="12700">
            <a:noFill/>
            <a:prstDash val="solid"/>
            <a:round/>
            <a:headEnd/>
            <a:tailEnd/>
          </a:ln>
        </p:spPr>
        <p:txBody>
          <a:bodyPr/>
          <a:lstStyle/>
          <a:p>
            <a:pPr>
              <a:defRPr/>
            </a:pPr>
            <a:endParaRPr lang="en-US" sz="2400" dirty="0">
              <a:solidFill>
                <a:prstClr val="black"/>
              </a:solidFill>
            </a:endParaRPr>
          </a:p>
        </p:txBody>
      </p:sp>
      <p:sp>
        <p:nvSpPr>
          <p:cNvPr id="2" name="Title 1"/>
          <p:cNvSpPr>
            <a:spLocks noGrp="1"/>
          </p:cNvSpPr>
          <p:nvPr>
            <p:ph type="ctrTitle"/>
          </p:nvPr>
        </p:nvSpPr>
        <p:spPr>
          <a:xfrm>
            <a:off x="6273600" y="1476000"/>
            <a:ext cx="5707200" cy="1468800"/>
          </a:xfrm>
          <a:noFill/>
          <a:ln w="9525">
            <a:noFill/>
            <a:miter lim="800000"/>
            <a:headEnd/>
            <a:tailEnd/>
          </a:ln>
        </p:spPr>
        <p:txBody>
          <a:bodyPr vert="horz" wrap="square" lIns="91440" tIns="45720" rIns="91440" bIns="45720" numCol="1" anchor="ctr" anchorCtr="0" compatLnSpc="1">
            <a:prstTxWarp prst="textNoShape">
              <a:avLst/>
            </a:prstTxWarp>
            <a:normAutofit/>
          </a:bodyPr>
          <a:lstStyle>
            <a:lvl1pPr algn="l" defTabSz="457200" rtl="0" eaLnBrk="1" fontAlgn="base" hangingPunct="1">
              <a:spcBef>
                <a:spcPct val="0"/>
              </a:spcBef>
              <a:spcAft>
                <a:spcPct val="0"/>
              </a:spcAft>
              <a:defRPr lang="en-US" sz="3200" kern="1200" dirty="0">
                <a:solidFill>
                  <a:schemeClr val="bg1"/>
                </a:solidFill>
                <a:latin typeface="Arial" pitchFamily="34" charset="0"/>
                <a:ea typeface="ヒラギノ角ゴ Pro W3" pitchFamily="-109" charset="-128"/>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6384000" y="2833200"/>
            <a:ext cx="5841600" cy="525600"/>
          </a:xfr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0" indent="0" algn="l">
              <a:buNone/>
              <a:defRPr lang="en-US" sz="1200" kern="1200" dirty="0">
                <a:solidFill>
                  <a:schemeClr val="bg1"/>
                </a:solidFill>
                <a:latin typeface="Arial" pitchFamily="34" charset="0"/>
                <a:ea typeface="ヒラギノ角ゴ Pro W3" pitchFamily="-109" charset="-128"/>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lvl="0" indent="-342900" algn="l" defTabSz="457200" rtl="0" eaLnBrk="1" fontAlgn="base" hangingPunct="1">
              <a:spcBef>
                <a:spcPct val="20000"/>
              </a:spcBef>
              <a:spcAft>
                <a:spcPct val="0"/>
              </a:spcAft>
              <a:buFontTx/>
              <a:buNone/>
            </a:pPr>
            <a:r>
              <a:rPr lang="en-US" smtClean="0"/>
              <a:t>Click to edit Master subtitle style</a:t>
            </a:r>
            <a:endParaRPr lang="en-US" dirty="0"/>
          </a:p>
        </p:txBody>
      </p:sp>
      <p:sp>
        <p:nvSpPr>
          <p:cNvPr id="7" name="Rectangle 6"/>
          <p:cNvSpPr>
            <a:spLocks noChangeArrowheads="1"/>
          </p:cNvSpPr>
          <p:nvPr/>
        </p:nvSpPr>
        <p:spPr bwMode="auto">
          <a:xfrm>
            <a:off x="-1" y="5924550"/>
            <a:ext cx="12192001" cy="933450"/>
          </a:xfrm>
          <a:prstGeom prst="rect">
            <a:avLst/>
          </a:prstGeom>
          <a:solidFill>
            <a:srgbClr val="FFFFFF">
              <a:alpha val="85098"/>
            </a:srgbClr>
          </a:solidFill>
          <a:ln w="12700">
            <a:noFill/>
            <a:miter lim="800000"/>
            <a:headEnd/>
            <a:tailEnd/>
          </a:ln>
        </p:spPr>
        <p:txBody>
          <a:bodyPr/>
          <a:lstStyle/>
          <a:p>
            <a:pPr>
              <a:defRPr/>
            </a:pPr>
            <a:endParaRPr lang="en-US" sz="2400" dirty="0">
              <a:solidFill>
                <a:prstClr val="black"/>
              </a:solidFill>
            </a:endParaRPr>
          </a:p>
        </p:txBody>
      </p:sp>
      <p:pic>
        <p:nvPicPr>
          <p:cNvPr id="8" name="Picture 7" descr="02-UTI_Basisvormen_powerpoint_03.png"/>
          <p:cNvPicPr>
            <a:picLocks noChangeAspect="1"/>
          </p:cNvPicPr>
          <p:nvPr/>
        </p:nvPicPr>
        <p:blipFill>
          <a:blip r:embed="rId3" cstate="print"/>
          <a:srcRect/>
          <a:stretch>
            <a:fillRect/>
          </a:stretch>
        </p:blipFill>
        <p:spPr bwMode="auto">
          <a:xfrm>
            <a:off x="635000" y="6061075"/>
            <a:ext cx="3386667" cy="711200"/>
          </a:xfrm>
          <a:prstGeom prst="rect">
            <a:avLst/>
          </a:prstGeom>
          <a:noFill/>
          <a:ln w="9525">
            <a:noFill/>
            <a:miter lim="800000"/>
            <a:headEnd/>
            <a:tailEnd/>
          </a:ln>
        </p:spPr>
      </p:pic>
      <p:pic>
        <p:nvPicPr>
          <p:cNvPr id="10" name="Picture 9" descr="02-UTI_Basisvormen_powerpoint_05.png"/>
          <p:cNvPicPr>
            <a:picLocks noChangeAspect="1"/>
          </p:cNvPicPr>
          <p:nvPr/>
        </p:nvPicPr>
        <p:blipFill>
          <a:blip r:embed="rId4" cstate="print"/>
          <a:srcRect/>
          <a:stretch>
            <a:fillRect/>
          </a:stretch>
        </p:blipFill>
        <p:spPr bwMode="auto">
          <a:xfrm>
            <a:off x="9804400" y="6035675"/>
            <a:ext cx="1998133" cy="711200"/>
          </a:xfrm>
          <a:prstGeom prst="rect">
            <a:avLst/>
          </a:prstGeom>
          <a:noFill/>
          <a:ln w="9525">
            <a:noFill/>
            <a:miter lim="800000"/>
            <a:headEnd/>
            <a:tailEnd/>
          </a:ln>
        </p:spPr>
      </p:pic>
    </p:spTree>
    <p:extLst>
      <p:ext uri="{BB962C8B-B14F-4D97-AF65-F5344CB8AC3E}">
        <p14:creationId xmlns:p14="http://schemas.microsoft.com/office/powerpoint/2010/main" val="1160134601"/>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_Title Slide brons">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Freeform 7"/>
          <p:cNvSpPr>
            <a:spLocks/>
          </p:cNvSpPr>
          <p:nvPr/>
        </p:nvSpPr>
        <p:spPr bwMode="auto">
          <a:xfrm>
            <a:off x="5363634" y="1476375"/>
            <a:ext cx="6860117" cy="1695450"/>
          </a:xfrm>
          <a:custGeom>
            <a:avLst/>
            <a:gdLst>
              <a:gd name="T0" fmla="*/ 2161 w 2161"/>
              <a:gd name="T1" fmla="*/ 712 h 712"/>
              <a:gd name="T2" fmla="*/ 329 w 2161"/>
              <a:gd name="T3" fmla="*/ 712 h 712"/>
              <a:gd name="T4" fmla="*/ 0 w 2161"/>
              <a:gd name="T5" fmla="*/ 392 h 712"/>
              <a:gd name="T6" fmla="*/ 0 w 2161"/>
              <a:gd name="T7" fmla="*/ 0 h 712"/>
              <a:gd name="T8" fmla="*/ 2161 w 2161"/>
              <a:gd name="T9" fmla="*/ 0 h 712"/>
              <a:gd name="T10" fmla="*/ 2161 w 2161"/>
              <a:gd name="T11" fmla="*/ 712 h 7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1" h="712">
                <a:moveTo>
                  <a:pt x="2161" y="712"/>
                </a:moveTo>
                <a:lnTo>
                  <a:pt x="329" y="712"/>
                </a:lnTo>
                <a:lnTo>
                  <a:pt x="0" y="392"/>
                </a:lnTo>
                <a:lnTo>
                  <a:pt x="0" y="0"/>
                </a:lnTo>
                <a:lnTo>
                  <a:pt x="2161" y="0"/>
                </a:lnTo>
                <a:lnTo>
                  <a:pt x="2161" y="712"/>
                </a:lnTo>
                <a:close/>
              </a:path>
            </a:pathLst>
          </a:custGeom>
          <a:solidFill>
            <a:schemeClr val="accent1">
              <a:alpha val="79999"/>
            </a:schemeClr>
          </a:solidFill>
          <a:ln w="12700">
            <a:noFill/>
            <a:prstDash val="solid"/>
            <a:round/>
            <a:headEnd/>
            <a:tailEnd/>
          </a:ln>
        </p:spPr>
        <p:txBody>
          <a:bodyPr/>
          <a:lstStyle/>
          <a:p>
            <a:pPr fontAlgn="base">
              <a:spcBef>
                <a:spcPct val="0"/>
              </a:spcBef>
              <a:spcAft>
                <a:spcPct val="0"/>
              </a:spcAft>
            </a:pPr>
            <a:endParaRPr lang="nl-NL" sz="2400">
              <a:solidFill>
                <a:prstClr val="black"/>
              </a:solidFill>
              <a:latin typeface="Times New Roman" pitchFamily="18" charset="0"/>
            </a:endParaRPr>
          </a:p>
        </p:txBody>
      </p:sp>
      <p:sp>
        <p:nvSpPr>
          <p:cNvPr id="5" name="Rectangle 6"/>
          <p:cNvSpPr>
            <a:spLocks noChangeArrowheads="1"/>
          </p:cNvSpPr>
          <p:nvPr/>
        </p:nvSpPr>
        <p:spPr bwMode="auto">
          <a:xfrm>
            <a:off x="-2117" y="5924550"/>
            <a:ext cx="12192001" cy="933450"/>
          </a:xfrm>
          <a:prstGeom prst="rect">
            <a:avLst/>
          </a:prstGeom>
          <a:solidFill>
            <a:srgbClr val="FFFFFF">
              <a:alpha val="85097"/>
            </a:srgbClr>
          </a:solidFill>
          <a:ln w="12700">
            <a:noFill/>
            <a:miter lim="800000"/>
            <a:headEnd/>
            <a:tailEnd/>
          </a:ln>
        </p:spPr>
        <p:txBody>
          <a:bodyPr/>
          <a:lstStyle/>
          <a:p>
            <a:pPr fontAlgn="base">
              <a:spcBef>
                <a:spcPct val="0"/>
              </a:spcBef>
              <a:spcAft>
                <a:spcPct val="0"/>
              </a:spcAft>
            </a:pPr>
            <a:endParaRPr lang="nl-NL" sz="2400">
              <a:solidFill>
                <a:prstClr val="black"/>
              </a:solidFill>
              <a:latin typeface="Calibri" pitchFamily="34" charset="0"/>
              <a:cs typeface="ヒラギノ角ゴ Pro W3"/>
            </a:endParaRPr>
          </a:p>
        </p:txBody>
      </p:sp>
      <p:pic>
        <p:nvPicPr>
          <p:cNvPr id="6" name="Picture 5" descr="02-UTI_Basisvormen_powerpoint_05.png"/>
          <p:cNvPicPr>
            <a:picLocks noChangeAspect="1"/>
          </p:cNvPicPr>
          <p:nvPr/>
        </p:nvPicPr>
        <p:blipFill>
          <a:blip r:embed="rId3" cstate="print"/>
          <a:srcRect/>
          <a:stretch>
            <a:fillRect/>
          </a:stretch>
        </p:blipFill>
        <p:spPr bwMode="auto">
          <a:xfrm>
            <a:off x="9804400" y="6035675"/>
            <a:ext cx="1998133" cy="711200"/>
          </a:xfrm>
          <a:prstGeom prst="rect">
            <a:avLst/>
          </a:prstGeom>
          <a:noFill/>
          <a:ln w="9525">
            <a:noFill/>
            <a:miter lim="800000"/>
            <a:headEnd/>
            <a:tailEnd/>
          </a:ln>
        </p:spPr>
      </p:pic>
      <p:pic>
        <p:nvPicPr>
          <p:cNvPr id="7" name="Picture 6" descr="02-UTI_Basisvormen_powerpoint_03.png"/>
          <p:cNvPicPr>
            <a:picLocks noChangeAspect="1"/>
          </p:cNvPicPr>
          <p:nvPr/>
        </p:nvPicPr>
        <p:blipFill>
          <a:blip r:embed="rId4" cstate="print"/>
          <a:srcRect/>
          <a:stretch>
            <a:fillRect/>
          </a:stretch>
        </p:blipFill>
        <p:spPr bwMode="auto">
          <a:xfrm>
            <a:off x="635000" y="6061075"/>
            <a:ext cx="3386667" cy="711200"/>
          </a:xfrm>
          <a:prstGeom prst="rect">
            <a:avLst/>
          </a:prstGeom>
          <a:noFill/>
          <a:ln w="9525">
            <a:noFill/>
            <a:miter lim="800000"/>
            <a:headEnd/>
            <a:tailEnd/>
          </a:ln>
        </p:spPr>
      </p:pic>
      <p:sp>
        <p:nvSpPr>
          <p:cNvPr id="2" name="Title 1"/>
          <p:cNvSpPr>
            <a:spLocks noGrp="1"/>
          </p:cNvSpPr>
          <p:nvPr>
            <p:ph type="ctrTitle"/>
          </p:nvPr>
        </p:nvSpPr>
        <p:spPr>
          <a:xfrm>
            <a:off x="6270982" y="1476744"/>
            <a:ext cx="5706533" cy="1470025"/>
          </a:xfrm>
        </p:spPr>
        <p:txBody>
          <a:bodyPr>
            <a:normAutofit/>
          </a:bodyPr>
          <a:lstStyle>
            <a:lvl1pPr algn="l">
              <a:defRPr sz="32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25" name="Text Placeholder 24"/>
          <p:cNvSpPr>
            <a:spLocks noGrp="1"/>
          </p:cNvSpPr>
          <p:nvPr>
            <p:ph type="body" sz="quarter" idx="12"/>
          </p:nvPr>
        </p:nvSpPr>
        <p:spPr>
          <a:xfrm>
            <a:off x="6352569" y="2832028"/>
            <a:ext cx="5870736" cy="458714"/>
          </a:xfrm>
        </p:spPr>
        <p:txBody>
          <a:bodyPr>
            <a:normAutofit/>
          </a:bodyPr>
          <a:lstStyle>
            <a:lvl1pPr>
              <a:buFontTx/>
              <a:buNone/>
              <a:defRPr sz="1200">
                <a:solidFill>
                  <a:schemeClr val="bg1"/>
                </a:solidFill>
                <a:latin typeface="Arial" pitchFamily="34" charset="0"/>
                <a:cs typeface="Arial" pitchFamily="34" charset="0"/>
              </a:defRPr>
            </a:lvl1pPr>
            <a:lvl2pPr>
              <a:defRPr sz="1200"/>
            </a:lvl2pPr>
            <a:lvl3pPr>
              <a:defRPr sz="1200"/>
            </a:lvl3pPr>
            <a:lvl4pPr>
              <a:defRPr sz="1200"/>
            </a:lvl4pPr>
            <a:lvl5pPr>
              <a:defRPr sz="1200"/>
            </a:lvl5pPr>
          </a:lstStyle>
          <a:p>
            <a:pPr lvl="0"/>
            <a:r>
              <a:rPr lang="en-US" smtClean="0"/>
              <a:t>Click to edit Master text styles</a:t>
            </a:r>
          </a:p>
        </p:txBody>
      </p:sp>
    </p:spTree>
    <p:extLst>
      <p:ext uri="{BB962C8B-B14F-4D97-AF65-F5344CB8AC3E}">
        <p14:creationId xmlns:p14="http://schemas.microsoft.com/office/powerpoint/2010/main" val="34414224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2_Title Slide groen">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Freeform 7"/>
          <p:cNvSpPr>
            <a:spLocks/>
          </p:cNvSpPr>
          <p:nvPr/>
        </p:nvSpPr>
        <p:spPr bwMode="auto">
          <a:xfrm>
            <a:off x="5363634" y="1476375"/>
            <a:ext cx="6860117" cy="1695450"/>
          </a:xfrm>
          <a:custGeom>
            <a:avLst/>
            <a:gdLst>
              <a:gd name="T0" fmla="*/ 2161 w 2161"/>
              <a:gd name="T1" fmla="*/ 712 h 712"/>
              <a:gd name="T2" fmla="*/ 329 w 2161"/>
              <a:gd name="T3" fmla="*/ 712 h 712"/>
              <a:gd name="T4" fmla="*/ 0 w 2161"/>
              <a:gd name="T5" fmla="*/ 392 h 712"/>
              <a:gd name="T6" fmla="*/ 0 w 2161"/>
              <a:gd name="T7" fmla="*/ 0 h 712"/>
              <a:gd name="T8" fmla="*/ 2161 w 2161"/>
              <a:gd name="T9" fmla="*/ 0 h 712"/>
              <a:gd name="T10" fmla="*/ 2161 w 2161"/>
              <a:gd name="T11" fmla="*/ 712 h 7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1" h="712">
                <a:moveTo>
                  <a:pt x="2161" y="712"/>
                </a:moveTo>
                <a:lnTo>
                  <a:pt x="329" y="712"/>
                </a:lnTo>
                <a:lnTo>
                  <a:pt x="0" y="392"/>
                </a:lnTo>
                <a:lnTo>
                  <a:pt x="0" y="0"/>
                </a:lnTo>
                <a:lnTo>
                  <a:pt x="2161" y="0"/>
                </a:lnTo>
                <a:lnTo>
                  <a:pt x="2161" y="712"/>
                </a:lnTo>
                <a:close/>
              </a:path>
            </a:pathLst>
          </a:custGeom>
          <a:solidFill>
            <a:schemeClr val="accent2">
              <a:alpha val="79999"/>
            </a:schemeClr>
          </a:solidFill>
          <a:ln w="12700">
            <a:noFill/>
            <a:prstDash val="solid"/>
            <a:round/>
            <a:headEnd/>
            <a:tailEnd/>
          </a:ln>
        </p:spPr>
        <p:txBody>
          <a:bodyPr/>
          <a:lstStyle/>
          <a:p>
            <a:pPr fontAlgn="base">
              <a:spcBef>
                <a:spcPct val="0"/>
              </a:spcBef>
              <a:spcAft>
                <a:spcPct val="0"/>
              </a:spcAft>
            </a:pPr>
            <a:endParaRPr lang="nl-NL" sz="2400">
              <a:solidFill>
                <a:prstClr val="black"/>
              </a:solidFill>
              <a:latin typeface="Times New Roman" pitchFamily="18" charset="0"/>
            </a:endParaRPr>
          </a:p>
        </p:txBody>
      </p:sp>
      <p:sp>
        <p:nvSpPr>
          <p:cNvPr id="5" name="Rectangle 6"/>
          <p:cNvSpPr>
            <a:spLocks noChangeArrowheads="1"/>
          </p:cNvSpPr>
          <p:nvPr/>
        </p:nvSpPr>
        <p:spPr bwMode="auto">
          <a:xfrm>
            <a:off x="-2117" y="5924550"/>
            <a:ext cx="12192001" cy="933450"/>
          </a:xfrm>
          <a:prstGeom prst="rect">
            <a:avLst/>
          </a:prstGeom>
          <a:solidFill>
            <a:srgbClr val="FFFFFF">
              <a:alpha val="85097"/>
            </a:srgbClr>
          </a:solidFill>
          <a:ln w="12700">
            <a:noFill/>
            <a:miter lim="800000"/>
            <a:headEnd/>
            <a:tailEnd/>
          </a:ln>
        </p:spPr>
        <p:txBody>
          <a:bodyPr/>
          <a:lstStyle/>
          <a:p>
            <a:pPr fontAlgn="base">
              <a:spcBef>
                <a:spcPct val="0"/>
              </a:spcBef>
              <a:spcAft>
                <a:spcPct val="0"/>
              </a:spcAft>
            </a:pPr>
            <a:endParaRPr lang="nl-NL" sz="2400">
              <a:solidFill>
                <a:prstClr val="black"/>
              </a:solidFill>
              <a:latin typeface="Calibri" pitchFamily="34" charset="0"/>
              <a:cs typeface="ヒラギノ角ゴ Pro W3"/>
            </a:endParaRPr>
          </a:p>
        </p:txBody>
      </p:sp>
      <p:pic>
        <p:nvPicPr>
          <p:cNvPr id="6" name="Picture 5" descr="02-UTI_Basisvormen_powerpoint_05.png"/>
          <p:cNvPicPr>
            <a:picLocks noChangeAspect="1"/>
          </p:cNvPicPr>
          <p:nvPr/>
        </p:nvPicPr>
        <p:blipFill>
          <a:blip r:embed="rId3" cstate="print"/>
          <a:srcRect/>
          <a:stretch>
            <a:fillRect/>
          </a:stretch>
        </p:blipFill>
        <p:spPr bwMode="auto">
          <a:xfrm>
            <a:off x="9804400" y="6035675"/>
            <a:ext cx="1998133" cy="711200"/>
          </a:xfrm>
          <a:prstGeom prst="rect">
            <a:avLst/>
          </a:prstGeom>
          <a:noFill/>
          <a:ln w="9525">
            <a:noFill/>
            <a:miter lim="800000"/>
            <a:headEnd/>
            <a:tailEnd/>
          </a:ln>
        </p:spPr>
      </p:pic>
      <p:pic>
        <p:nvPicPr>
          <p:cNvPr id="7" name="Picture 6" descr="02-UTI_Basisvormen_powerpoint_03.png"/>
          <p:cNvPicPr>
            <a:picLocks noChangeAspect="1"/>
          </p:cNvPicPr>
          <p:nvPr/>
        </p:nvPicPr>
        <p:blipFill>
          <a:blip r:embed="rId4" cstate="print"/>
          <a:srcRect/>
          <a:stretch>
            <a:fillRect/>
          </a:stretch>
        </p:blipFill>
        <p:spPr bwMode="auto">
          <a:xfrm>
            <a:off x="635000" y="6061075"/>
            <a:ext cx="3386667" cy="711200"/>
          </a:xfrm>
          <a:prstGeom prst="rect">
            <a:avLst/>
          </a:prstGeom>
          <a:noFill/>
          <a:ln w="9525">
            <a:noFill/>
            <a:miter lim="800000"/>
            <a:headEnd/>
            <a:tailEnd/>
          </a:ln>
        </p:spPr>
      </p:pic>
      <p:sp>
        <p:nvSpPr>
          <p:cNvPr id="2" name="Title 1"/>
          <p:cNvSpPr>
            <a:spLocks noGrp="1"/>
          </p:cNvSpPr>
          <p:nvPr>
            <p:ph type="ctrTitle"/>
          </p:nvPr>
        </p:nvSpPr>
        <p:spPr>
          <a:xfrm>
            <a:off x="6270982" y="1476744"/>
            <a:ext cx="5706533" cy="1470025"/>
          </a:xfrm>
        </p:spPr>
        <p:txBody>
          <a:bodyPr>
            <a:normAutofit/>
          </a:bodyPr>
          <a:lstStyle>
            <a:lvl1pPr algn="l">
              <a:defRPr sz="32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25" name="Text Placeholder 24"/>
          <p:cNvSpPr>
            <a:spLocks noGrp="1"/>
          </p:cNvSpPr>
          <p:nvPr>
            <p:ph type="body" sz="quarter" idx="12"/>
          </p:nvPr>
        </p:nvSpPr>
        <p:spPr>
          <a:xfrm>
            <a:off x="6352569" y="2832028"/>
            <a:ext cx="5870736" cy="458714"/>
          </a:xfrm>
        </p:spPr>
        <p:txBody>
          <a:bodyPr>
            <a:normAutofit/>
          </a:bodyPr>
          <a:lstStyle>
            <a:lvl1pPr>
              <a:buFontTx/>
              <a:buNone/>
              <a:defRPr sz="1200">
                <a:solidFill>
                  <a:schemeClr val="bg1"/>
                </a:solidFill>
                <a:latin typeface="Arial" pitchFamily="34" charset="0"/>
                <a:cs typeface="Arial" pitchFamily="34" charset="0"/>
              </a:defRPr>
            </a:lvl1pPr>
            <a:lvl2pPr>
              <a:defRPr sz="1200"/>
            </a:lvl2pPr>
            <a:lvl3pPr>
              <a:defRPr sz="1200"/>
            </a:lvl3pPr>
            <a:lvl4pPr>
              <a:defRPr sz="1200"/>
            </a:lvl4pPr>
            <a:lvl5pPr>
              <a:defRPr sz="1200"/>
            </a:lvl5pPr>
          </a:lstStyle>
          <a:p>
            <a:pPr lvl="0"/>
            <a:r>
              <a:rPr lang="en-US" smtClean="0"/>
              <a:t>Click to edit Master text styles</a:t>
            </a:r>
          </a:p>
        </p:txBody>
      </p:sp>
    </p:spTree>
    <p:extLst>
      <p:ext uri="{BB962C8B-B14F-4D97-AF65-F5344CB8AC3E}">
        <p14:creationId xmlns:p14="http://schemas.microsoft.com/office/powerpoint/2010/main" val="22584720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3_Title Slide grijs">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Freeform 7"/>
          <p:cNvSpPr>
            <a:spLocks/>
          </p:cNvSpPr>
          <p:nvPr/>
        </p:nvSpPr>
        <p:spPr bwMode="auto">
          <a:xfrm>
            <a:off x="5363634" y="1476375"/>
            <a:ext cx="6860117" cy="1695450"/>
          </a:xfrm>
          <a:custGeom>
            <a:avLst/>
            <a:gdLst/>
            <a:ahLst/>
            <a:cxnLst>
              <a:cxn ang="0">
                <a:pos x="2161" y="712"/>
              </a:cxn>
              <a:cxn ang="0">
                <a:pos x="329" y="712"/>
              </a:cxn>
              <a:cxn ang="0">
                <a:pos x="0" y="392"/>
              </a:cxn>
              <a:cxn ang="0">
                <a:pos x="0" y="0"/>
              </a:cxn>
              <a:cxn ang="0">
                <a:pos x="2161" y="0"/>
              </a:cxn>
              <a:cxn ang="0">
                <a:pos x="2161" y="712"/>
              </a:cxn>
            </a:cxnLst>
            <a:rect l="0" t="0" r="r" b="b"/>
            <a:pathLst>
              <a:path w="2161" h="712">
                <a:moveTo>
                  <a:pt x="2161" y="712"/>
                </a:moveTo>
                <a:lnTo>
                  <a:pt x="329" y="712"/>
                </a:lnTo>
                <a:lnTo>
                  <a:pt x="0" y="392"/>
                </a:lnTo>
                <a:lnTo>
                  <a:pt x="0" y="0"/>
                </a:lnTo>
                <a:lnTo>
                  <a:pt x="2161" y="0"/>
                </a:lnTo>
                <a:lnTo>
                  <a:pt x="2161" y="712"/>
                </a:lnTo>
                <a:close/>
              </a:path>
            </a:pathLst>
          </a:custGeom>
          <a:solidFill>
            <a:schemeClr val="accent3">
              <a:alpha val="85000"/>
            </a:schemeClr>
          </a:solidFill>
          <a:ln w="12700">
            <a:noFill/>
            <a:prstDash val="solid"/>
            <a:round/>
            <a:headEnd/>
            <a:tailEnd/>
          </a:ln>
        </p:spPr>
        <p:txBody>
          <a:bodyPr/>
          <a:lstStyle/>
          <a:p>
            <a:pPr>
              <a:defRPr/>
            </a:pPr>
            <a:endParaRPr lang="en-US" sz="2400" dirty="0">
              <a:solidFill>
                <a:prstClr val="black"/>
              </a:solidFill>
            </a:endParaRPr>
          </a:p>
        </p:txBody>
      </p:sp>
      <p:sp>
        <p:nvSpPr>
          <p:cNvPr id="5" name="Rectangle 6"/>
          <p:cNvSpPr>
            <a:spLocks noChangeArrowheads="1"/>
          </p:cNvSpPr>
          <p:nvPr/>
        </p:nvSpPr>
        <p:spPr bwMode="auto">
          <a:xfrm>
            <a:off x="-2117" y="5924550"/>
            <a:ext cx="12192001" cy="933450"/>
          </a:xfrm>
          <a:prstGeom prst="rect">
            <a:avLst/>
          </a:prstGeom>
          <a:solidFill>
            <a:srgbClr val="FFFFFF">
              <a:alpha val="85097"/>
            </a:srgbClr>
          </a:solidFill>
          <a:ln w="12700">
            <a:noFill/>
            <a:miter lim="800000"/>
            <a:headEnd/>
            <a:tailEnd/>
          </a:ln>
        </p:spPr>
        <p:txBody>
          <a:bodyPr/>
          <a:lstStyle/>
          <a:p>
            <a:pPr fontAlgn="base">
              <a:spcBef>
                <a:spcPct val="0"/>
              </a:spcBef>
              <a:spcAft>
                <a:spcPct val="0"/>
              </a:spcAft>
            </a:pPr>
            <a:endParaRPr lang="nl-NL" sz="2400">
              <a:solidFill>
                <a:prstClr val="black"/>
              </a:solidFill>
              <a:latin typeface="Calibri" pitchFamily="34" charset="0"/>
              <a:cs typeface="ヒラギノ角ゴ Pro W3"/>
            </a:endParaRPr>
          </a:p>
        </p:txBody>
      </p:sp>
      <p:pic>
        <p:nvPicPr>
          <p:cNvPr id="6" name="Picture 5" descr="02-UTI_Basisvormen_powerpoint_05.png"/>
          <p:cNvPicPr>
            <a:picLocks noChangeAspect="1"/>
          </p:cNvPicPr>
          <p:nvPr/>
        </p:nvPicPr>
        <p:blipFill>
          <a:blip r:embed="rId3" cstate="print"/>
          <a:srcRect/>
          <a:stretch>
            <a:fillRect/>
          </a:stretch>
        </p:blipFill>
        <p:spPr bwMode="auto">
          <a:xfrm>
            <a:off x="9804400" y="6035675"/>
            <a:ext cx="1998133" cy="711200"/>
          </a:xfrm>
          <a:prstGeom prst="rect">
            <a:avLst/>
          </a:prstGeom>
          <a:noFill/>
          <a:ln w="9525">
            <a:noFill/>
            <a:miter lim="800000"/>
            <a:headEnd/>
            <a:tailEnd/>
          </a:ln>
        </p:spPr>
      </p:pic>
      <p:pic>
        <p:nvPicPr>
          <p:cNvPr id="7" name="Picture 6" descr="02-UTI_Basisvormen_powerpoint_03.png"/>
          <p:cNvPicPr>
            <a:picLocks noChangeAspect="1"/>
          </p:cNvPicPr>
          <p:nvPr/>
        </p:nvPicPr>
        <p:blipFill>
          <a:blip r:embed="rId4" cstate="print"/>
          <a:srcRect/>
          <a:stretch>
            <a:fillRect/>
          </a:stretch>
        </p:blipFill>
        <p:spPr bwMode="auto">
          <a:xfrm>
            <a:off x="635000" y="6061075"/>
            <a:ext cx="3386667" cy="711200"/>
          </a:xfrm>
          <a:prstGeom prst="rect">
            <a:avLst/>
          </a:prstGeom>
          <a:noFill/>
          <a:ln w="9525">
            <a:noFill/>
            <a:miter lim="800000"/>
            <a:headEnd/>
            <a:tailEnd/>
          </a:ln>
        </p:spPr>
      </p:pic>
      <p:sp>
        <p:nvSpPr>
          <p:cNvPr id="2" name="Title 1"/>
          <p:cNvSpPr>
            <a:spLocks noGrp="1"/>
          </p:cNvSpPr>
          <p:nvPr>
            <p:ph type="ctrTitle"/>
          </p:nvPr>
        </p:nvSpPr>
        <p:spPr>
          <a:xfrm>
            <a:off x="6270982" y="1476744"/>
            <a:ext cx="5706533" cy="1470025"/>
          </a:xfrm>
        </p:spPr>
        <p:txBody>
          <a:bodyPr>
            <a:normAutofit/>
          </a:bodyPr>
          <a:lstStyle>
            <a:lvl1pPr algn="l">
              <a:defRPr sz="32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25" name="Text Placeholder 24"/>
          <p:cNvSpPr>
            <a:spLocks noGrp="1"/>
          </p:cNvSpPr>
          <p:nvPr>
            <p:ph type="body" sz="quarter" idx="12"/>
          </p:nvPr>
        </p:nvSpPr>
        <p:spPr>
          <a:xfrm>
            <a:off x="6352569" y="2832028"/>
            <a:ext cx="5870736" cy="458714"/>
          </a:xfrm>
        </p:spPr>
        <p:txBody>
          <a:bodyPr>
            <a:normAutofit/>
          </a:bodyPr>
          <a:lstStyle>
            <a:lvl1pPr>
              <a:buFontTx/>
              <a:buNone/>
              <a:defRPr sz="1200">
                <a:solidFill>
                  <a:schemeClr val="bg1"/>
                </a:solidFill>
                <a:latin typeface="Arial" pitchFamily="34" charset="0"/>
                <a:cs typeface="Arial" pitchFamily="34" charset="0"/>
              </a:defRPr>
            </a:lvl1pPr>
            <a:lvl2pPr>
              <a:defRPr sz="1200"/>
            </a:lvl2pPr>
            <a:lvl3pPr>
              <a:defRPr sz="1200"/>
            </a:lvl3pPr>
            <a:lvl4pPr>
              <a:defRPr sz="1200"/>
            </a:lvl4pPr>
            <a:lvl5pPr>
              <a:defRPr sz="1200"/>
            </a:lvl5pPr>
          </a:lstStyle>
          <a:p>
            <a:pPr lvl="0"/>
            <a:r>
              <a:rPr lang="en-US" smtClean="0"/>
              <a:t>Click to edit Master text styles</a:t>
            </a:r>
          </a:p>
        </p:txBody>
      </p:sp>
    </p:spTree>
    <p:extLst>
      <p:ext uri="{BB962C8B-B14F-4D97-AF65-F5344CB8AC3E}">
        <p14:creationId xmlns:p14="http://schemas.microsoft.com/office/powerpoint/2010/main" val="22649675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4_Title Slide lichtblauw">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Freeform 7"/>
          <p:cNvSpPr>
            <a:spLocks/>
          </p:cNvSpPr>
          <p:nvPr/>
        </p:nvSpPr>
        <p:spPr bwMode="auto">
          <a:xfrm>
            <a:off x="5363634" y="1476375"/>
            <a:ext cx="6860117" cy="1695450"/>
          </a:xfrm>
          <a:custGeom>
            <a:avLst/>
            <a:gdLst/>
            <a:ahLst/>
            <a:cxnLst>
              <a:cxn ang="0">
                <a:pos x="2161" y="712"/>
              </a:cxn>
              <a:cxn ang="0">
                <a:pos x="329" y="712"/>
              </a:cxn>
              <a:cxn ang="0">
                <a:pos x="0" y="392"/>
              </a:cxn>
              <a:cxn ang="0">
                <a:pos x="0" y="0"/>
              </a:cxn>
              <a:cxn ang="0">
                <a:pos x="2161" y="0"/>
              </a:cxn>
              <a:cxn ang="0">
                <a:pos x="2161" y="712"/>
              </a:cxn>
            </a:cxnLst>
            <a:rect l="0" t="0" r="r" b="b"/>
            <a:pathLst>
              <a:path w="2161" h="712">
                <a:moveTo>
                  <a:pt x="2161" y="712"/>
                </a:moveTo>
                <a:lnTo>
                  <a:pt x="329" y="712"/>
                </a:lnTo>
                <a:lnTo>
                  <a:pt x="0" y="392"/>
                </a:lnTo>
                <a:lnTo>
                  <a:pt x="0" y="0"/>
                </a:lnTo>
                <a:lnTo>
                  <a:pt x="2161" y="0"/>
                </a:lnTo>
                <a:lnTo>
                  <a:pt x="2161" y="712"/>
                </a:lnTo>
                <a:close/>
              </a:path>
            </a:pathLst>
          </a:custGeom>
          <a:solidFill>
            <a:schemeClr val="accent4">
              <a:alpha val="80000"/>
            </a:schemeClr>
          </a:solidFill>
          <a:ln w="12700">
            <a:noFill/>
            <a:prstDash val="solid"/>
            <a:round/>
            <a:headEnd/>
            <a:tailEnd/>
          </a:ln>
        </p:spPr>
        <p:txBody>
          <a:bodyPr/>
          <a:lstStyle/>
          <a:p>
            <a:pPr>
              <a:defRPr/>
            </a:pPr>
            <a:endParaRPr lang="en-US" sz="2400" dirty="0">
              <a:solidFill>
                <a:prstClr val="black"/>
              </a:solidFill>
            </a:endParaRPr>
          </a:p>
        </p:txBody>
      </p:sp>
      <p:sp>
        <p:nvSpPr>
          <p:cNvPr id="5" name="Rectangle 6"/>
          <p:cNvSpPr>
            <a:spLocks noChangeArrowheads="1"/>
          </p:cNvSpPr>
          <p:nvPr/>
        </p:nvSpPr>
        <p:spPr bwMode="auto">
          <a:xfrm>
            <a:off x="-2117" y="5924550"/>
            <a:ext cx="12192001" cy="933450"/>
          </a:xfrm>
          <a:prstGeom prst="rect">
            <a:avLst/>
          </a:prstGeom>
          <a:solidFill>
            <a:srgbClr val="FFFFFF">
              <a:alpha val="85097"/>
            </a:srgbClr>
          </a:solidFill>
          <a:ln w="12700">
            <a:noFill/>
            <a:miter lim="800000"/>
            <a:headEnd/>
            <a:tailEnd/>
          </a:ln>
        </p:spPr>
        <p:txBody>
          <a:bodyPr/>
          <a:lstStyle/>
          <a:p>
            <a:pPr fontAlgn="base">
              <a:spcBef>
                <a:spcPct val="0"/>
              </a:spcBef>
              <a:spcAft>
                <a:spcPct val="0"/>
              </a:spcAft>
            </a:pPr>
            <a:endParaRPr lang="nl-NL" sz="2400">
              <a:solidFill>
                <a:prstClr val="black"/>
              </a:solidFill>
              <a:latin typeface="Calibri" pitchFamily="34" charset="0"/>
              <a:cs typeface="ヒラギノ角ゴ Pro W3"/>
            </a:endParaRPr>
          </a:p>
        </p:txBody>
      </p:sp>
      <p:pic>
        <p:nvPicPr>
          <p:cNvPr id="6" name="Picture 5" descr="02-UTI_Basisvormen_powerpoint_05.png"/>
          <p:cNvPicPr>
            <a:picLocks noChangeAspect="1"/>
          </p:cNvPicPr>
          <p:nvPr/>
        </p:nvPicPr>
        <p:blipFill>
          <a:blip r:embed="rId3" cstate="print"/>
          <a:srcRect/>
          <a:stretch>
            <a:fillRect/>
          </a:stretch>
        </p:blipFill>
        <p:spPr bwMode="auto">
          <a:xfrm>
            <a:off x="9804400" y="6035675"/>
            <a:ext cx="1998133" cy="711200"/>
          </a:xfrm>
          <a:prstGeom prst="rect">
            <a:avLst/>
          </a:prstGeom>
          <a:noFill/>
          <a:ln w="9525">
            <a:noFill/>
            <a:miter lim="800000"/>
            <a:headEnd/>
            <a:tailEnd/>
          </a:ln>
        </p:spPr>
      </p:pic>
      <p:pic>
        <p:nvPicPr>
          <p:cNvPr id="7" name="Picture 6" descr="02-UTI_Basisvormen_powerpoint_03.png"/>
          <p:cNvPicPr>
            <a:picLocks noChangeAspect="1"/>
          </p:cNvPicPr>
          <p:nvPr/>
        </p:nvPicPr>
        <p:blipFill>
          <a:blip r:embed="rId4" cstate="print"/>
          <a:srcRect/>
          <a:stretch>
            <a:fillRect/>
          </a:stretch>
        </p:blipFill>
        <p:spPr bwMode="auto">
          <a:xfrm>
            <a:off x="635000" y="6061075"/>
            <a:ext cx="3386667" cy="711200"/>
          </a:xfrm>
          <a:prstGeom prst="rect">
            <a:avLst/>
          </a:prstGeom>
          <a:noFill/>
          <a:ln w="9525">
            <a:noFill/>
            <a:miter lim="800000"/>
            <a:headEnd/>
            <a:tailEnd/>
          </a:ln>
        </p:spPr>
      </p:pic>
      <p:sp>
        <p:nvSpPr>
          <p:cNvPr id="2" name="Title 1"/>
          <p:cNvSpPr>
            <a:spLocks noGrp="1"/>
          </p:cNvSpPr>
          <p:nvPr>
            <p:ph type="ctrTitle"/>
          </p:nvPr>
        </p:nvSpPr>
        <p:spPr>
          <a:xfrm>
            <a:off x="6270982" y="1476744"/>
            <a:ext cx="5706533" cy="1470025"/>
          </a:xfrm>
        </p:spPr>
        <p:txBody>
          <a:bodyPr>
            <a:normAutofit/>
          </a:bodyPr>
          <a:lstStyle>
            <a:lvl1pPr algn="l">
              <a:defRPr sz="32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25" name="Text Placeholder 24"/>
          <p:cNvSpPr>
            <a:spLocks noGrp="1"/>
          </p:cNvSpPr>
          <p:nvPr>
            <p:ph type="body" sz="quarter" idx="12"/>
          </p:nvPr>
        </p:nvSpPr>
        <p:spPr>
          <a:xfrm>
            <a:off x="6352569" y="2832028"/>
            <a:ext cx="5870736" cy="458714"/>
          </a:xfrm>
        </p:spPr>
        <p:txBody>
          <a:bodyPr>
            <a:normAutofit/>
          </a:bodyPr>
          <a:lstStyle>
            <a:lvl1pPr>
              <a:buFontTx/>
              <a:buNone/>
              <a:defRPr sz="1200">
                <a:solidFill>
                  <a:schemeClr val="bg1"/>
                </a:solidFill>
                <a:latin typeface="Arial" pitchFamily="34" charset="0"/>
                <a:cs typeface="Arial" pitchFamily="34" charset="0"/>
              </a:defRPr>
            </a:lvl1pPr>
            <a:lvl2pPr>
              <a:defRPr sz="1200"/>
            </a:lvl2pPr>
            <a:lvl3pPr>
              <a:defRPr sz="1200"/>
            </a:lvl3pPr>
            <a:lvl4pPr>
              <a:defRPr sz="1200"/>
            </a:lvl4pPr>
            <a:lvl5pPr>
              <a:defRPr sz="1200"/>
            </a:lvl5pPr>
          </a:lstStyle>
          <a:p>
            <a:pPr lvl="0"/>
            <a:r>
              <a:rPr lang="en-US" smtClean="0"/>
              <a:t>Click to edit Master text styles</a:t>
            </a:r>
          </a:p>
        </p:txBody>
      </p:sp>
    </p:spTree>
    <p:extLst>
      <p:ext uri="{BB962C8B-B14F-4D97-AF65-F5344CB8AC3E}">
        <p14:creationId xmlns:p14="http://schemas.microsoft.com/office/powerpoint/2010/main" val="18379980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5_Title Slide lichtbrons">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Freeform 7"/>
          <p:cNvSpPr>
            <a:spLocks/>
          </p:cNvSpPr>
          <p:nvPr/>
        </p:nvSpPr>
        <p:spPr bwMode="auto">
          <a:xfrm>
            <a:off x="5363634" y="1476375"/>
            <a:ext cx="6860117" cy="1695450"/>
          </a:xfrm>
          <a:custGeom>
            <a:avLst/>
            <a:gdLst/>
            <a:ahLst/>
            <a:cxnLst>
              <a:cxn ang="0">
                <a:pos x="2161" y="712"/>
              </a:cxn>
              <a:cxn ang="0">
                <a:pos x="329" y="712"/>
              </a:cxn>
              <a:cxn ang="0">
                <a:pos x="0" y="392"/>
              </a:cxn>
              <a:cxn ang="0">
                <a:pos x="0" y="0"/>
              </a:cxn>
              <a:cxn ang="0">
                <a:pos x="2161" y="0"/>
              </a:cxn>
              <a:cxn ang="0">
                <a:pos x="2161" y="712"/>
              </a:cxn>
            </a:cxnLst>
            <a:rect l="0" t="0" r="r" b="b"/>
            <a:pathLst>
              <a:path w="2161" h="712">
                <a:moveTo>
                  <a:pt x="2161" y="712"/>
                </a:moveTo>
                <a:lnTo>
                  <a:pt x="329" y="712"/>
                </a:lnTo>
                <a:lnTo>
                  <a:pt x="0" y="392"/>
                </a:lnTo>
                <a:lnTo>
                  <a:pt x="0" y="0"/>
                </a:lnTo>
                <a:lnTo>
                  <a:pt x="2161" y="0"/>
                </a:lnTo>
                <a:lnTo>
                  <a:pt x="2161" y="712"/>
                </a:lnTo>
                <a:close/>
              </a:path>
            </a:pathLst>
          </a:custGeom>
          <a:solidFill>
            <a:schemeClr val="accent5">
              <a:alpha val="85000"/>
            </a:schemeClr>
          </a:solidFill>
          <a:ln w="12700">
            <a:noFill/>
            <a:prstDash val="solid"/>
            <a:round/>
            <a:headEnd/>
            <a:tailEnd/>
          </a:ln>
        </p:spPr>
        <p:txBody>
          <a:bodyPr/>
          <a:lstStyle/>
          <a:p>
            <a:pPr>
              <a:defRPr/>
            </a:pPr>
            <a:endParaRPr lang="en-US" sz="2400" dirty="0">
              <a:solidFill>
                <a:prstClr val="black"/>
              </a:solidFill>
            </a:endParaRPr>
          </a:p>
        </p:txBody>
      </p:sp>
      <p:sp>
        <p:nvSpPr>
          <p:cNvPr id="5" name="Rectangle 6"/>
          <p:cNvSpPr>
            <a:spLocks noChangeArrowheads="1"/>
          </p:cNvSpPr>
          <p:nvPr/>
        </p:nvSpPr>
        <p:spPr bwMode="auto">
          <a:xfrm>
            <a:off x="-2117" y="5924550"/>
            <a:ext cx="12192001" cy="933450"/>
          </a:xfrm>
          <a:prstGeom prst="rect">
            <a:avLst/>
          </a:prstGeom>
          <a:solidFill>
            <a:srgbClr val="FFFFFF">
              <a:alpha val="85097"/>
            </a:srgbClr>
          </a:solidFill>
          <a:ln w="12700">
            <a:noFill/>
            <a:miter lim="800000"/>
            <a:headEnd/>
            <a:tailEnd/>
          </a:ln>
        </p:spPr>
        <p:txBody>
          <a:bodyPr/>
          <a:lstStyle/>
          <a:p>
            <a:pPr fontAlgn="base">
              <a:spcBef>
                <a:spcPct val="0"/>
              </a:spcBef>
              <a:spcAft>
                <a:spcPct val="0"/>
              </a:spcAft>
            </a:pPr>
            <a:endParaRPr lang="nl-NL" sz="2400">
              <a:solidFill>
                <a:prstClr val="black"/>
              </a:solidFill>
              <a:latin typeface="Calibri" pitchFamily="34" charset="0"/>
              <a:cs typeface="ヒラギノ角ゴ Pro W3"/>
            </a:endParaRPr>
          </a:p>
        </p:txBody>
      </p:sp>
      <p:pic>
        <p:nvPicPr>
          <p:cNvPr id="6" name="Picture 5" descr="02-UTI_Basisvormen_powerpoint_05.png"/>
          <p:cNvPicPr>
            <a:picLocks noChangeAspect="1"/>
          </p:cNvPicPr>
          <p:nvPr/>
        </p:nvPicPr>
        <p:blipFill>
          <a:blip r:embed="rId3" cstate="print"/>
          <a:srcRect/>
          <a:stretch>
            <a:fillRect/>
          </a:stretch>
        </p:blipFill>
        <p:spPr bwMode="auto">
          <a:xfrm>
            <a:off x="9804400" y="6035675"/>
            <a:ext cx="1998133" cy="711200"/>
          </a:xfrm>
          <a:prstGeom prst="rect">
            <a:avLst/>
          </a:prstGeom>
          <a:noFill/>
          <a:ln w="9525">
            <a:noFill/>
            <a:miter lim="800000"/>
            <a:headEnd/>
            <a:tailEnd/>
          </a:ln>
        </p:spPr>
      </p:pic>
      <p:pic>
        <p:nvPicPr>
          <p:cNvPr id="7" name="Picture 6" descr="02-UTI_Basisvormen_powerpoint_03.png"/>
          <p:cNvPicPr>
            <a:picLocks noChangeAspect="1"/>
          </p:cNvPicPr>
          <p:nvPr/>
        </p:nvPicPr>
        <p:blipFill>
          <a:blip r:embed="rId4" cstate="print"/>
          <a:srcRect/>
          <a:stretch>
            <a:fillRect/>
          </a:stretch>
        </p:blipFill>
        <p:spPr bwMode="auto">
          <a:xfrm>
            <a:off x="635000" y="6061075"/>
            <a:ext cx="3386667" cy="711200"/>
          </a:xfrm>
          <a:prstGeom prst="rect">
            <a:avLst/>
          </a:prstGeom>
          <a:noFill/>
          <a:ln w="9525">
            <a:noFill/>
            <a:miter lim="800000"/>
            <a:headEnd/>
            <a:tailEnd/>
          </a:ln>
        </p:spPr>
      </p:pic>
      <p:sp>
        <p:nvSpPr>
          <p:cNvPr id="2" name="Title 1"/>
          <p:cNvSpPr>
            <a:spLocks noGrp="1"/>
          </p:cNvSpPr>
          <p:nvPr>
            <p:ph type="ctrTitle"/>
          </p:nvPr>
        </p:nvSpPr>
        <p:spPr>
          <a:xfrm>
            <a:off x="6270982" y="1476744"/>
            <a:ext cx="5706533" cy="1470025"/>
          </a:xfrm>
        </p:spPr>
        <p:txBody>
          <a:bodyPr>
            <a:normAutofit/>
          </a:bodyPr>
          <a:lstStyle>
            <a:lvl1pPr algn="l">
              <a:defRPr sz="32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25" name="Text Placeholder 24"/>
          <p:cNvSpPr>
            <a:spLocks noGrp="1"/>
          </p:cNvSpPr>
          <p:nvPr>
            <p:ph type="body" sz="quarter" idx="12"/>
          </p:nvPr>
        </p:nvSpPr>
        <p:spPr>
          <a:xfrm>
            <a:off x="6352569" y="2832028"/>
            <a:ext cx="5870736" cy="458714"/>
          </a:xfrm>
        </p:spPr>
        <p:txBody>
          <a:bodyPr>
            <a:normAutofit/>
          </a:bodyPr>
          <a:lstStyle>
            <a:lvl1pPr>
              <a:buFontTx/>
              <a:buNone/>
              <a:defRPr sz="1200">
                <a:solidFill>
                  <a:schemeClr val="bg1"/>
                </a:solidFill>
                <a:latin typeface="Arial" pitchFamily="34" charset="0"/>
                <a:cs typeface="Arial" pitchFamily="34" charset="0"/>
              </a:defRPr>
            </a:lvl1pPr>
            <a:lvl2pPr>
              <a:defRPr sz="1200"/>
            </a:lvl2pPr>
            <a:lvl3pPr>
              <a:defRPr sz="1200"/>
            </a:lvl3pPr>
            <a:lvl4pPr>
              <a:defRPr sz="1200"/>
            </a:lvl4pPr>
            <a:lvl5pPr>
              <a:defRPr sz="1200"/>
            </a:lvl5pPr>
          </a:lstStyle>
          <a:p>
            <a:pPr lvl="0"/>
            <a:r>
              <a:rPr lang="en-US" smtClean="0"/>
              <a:t>Click to edit Master text styles</a:t>
            </a:r>
          </a:p>
        </p:txBody>
      </p:sp>
    </p:spTree>
    <p:extLst>
      <p:ext uri="{BB962C8B-B14F-4D97-AF65-F5344CB8AC3E}">
        <p14:creationId xmlns:p14="http://schemas.microsoft.com/office/powerpoint/2010/main" val="175656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3_Title Slide grijs">
    <p:bg>
      <p:bgPr>
        <a:blipFill dpi="0" rotWithShape="0">
          <a:blip r:embed="rId2" cstate="email"/>
          <a:srcRect/>
          <a:stretch>
            <a:fillRect/>
          </a:stretch>
        </a:blipFill>
        <a:effectLst/>
      </p:bgPr>
    </p:bg>
    <p:spTree>
      <p:nvGrpSpPr>
        <p:cNvPr id="1" name=""/>
        <p:cNvGrpSpPr/>
        <p:nvPr/>
      </p:nvGrpSpPr>
      <p:grpSpPr>
        <a:xfrm>
          <a:off x="0" y="0"/>
          <a:ext cx="0" cy="0"/>
          <a:chOff x="0" y="0"/>
          <a:chExt cx="0" cy="0"/>
        </a:xfrm>
      </p:grpSpPr>
      <p:sp>
        <p:nvSpPr>
          <p:cNvPr id="4" name="Freeform 7"/>
          <p:cNvSpPr>
            <a:spLocks/>
          </p:cNvSpPr>
          <p:nvPr/>
        </p:nvSpPr>
        <p:spPr bwMode="auto">
          <a:xfrm>
            <a:off x="5363634" y="1476375"/>
            <a:ext cx="6860117" cy="1695450"/>
          </a:xfrm>
          <a:custGeom>
            <a:avLst/>
            <a:gdLst/>
            <a:ahLst/>
            <a:cxnLst>
              <a:cxn ang="0">
                <a:pos x="2161" y="712"/>
              </a:cxn>
              <a:cxn ang="0">
                <a:pos x="329" y="712"/>
              </a:cxn>
              <a:cxn ang="0">
                <a:pos x="0" y="392"/>
              </a:cxn>
              <a:cxn ang="0">
                <a:pos x="0" y="0"/>
              </a:cxn>
              <a:cxn ang="0">
                <a:pos x="2161" y="0"/>
              </a:cxn>
              <a:cxn ang="0">
                <a:pos x="2161" y="712"/>
              </a:cxn>
            </a:cxnLst>
            <a:rect l="0" t="0" r="r" b="b"/>
            <a:pathLst>
              <a:path w="2161" h="712">
                <a:moveTo>
                  <a:pt x="2161" y="712"/>
                </a:moveTo>
                <a:lnTo>
                  <a:pt x="329" y="712"/>
                </a:lnTo>
                <a:lnTo>
                  <a:pt x="0" y="392"/>
                </a:lnTo>
                <a:lnTo>
                  <a:pt x="0" y="0"/>
                </a:lnTo>
                <a:lnTo>
                  <a:pt x="2161" y="0"/>
                </a:lnTo>
                <a:lnTo>
                  <a:pt x="2161" y="712"/>
                </a:lnTo>
                <a:close/>
              </a:path>
            </a:pathLst>
          </a:custGeom>
          <a:solidFill>
            <a:schemeClr val="accent3">
              <a:alpha val="85000"/>
            </a:schemeClr>
          </a:solidFill>
          <a:ln w="12700">
            <a:noFill/>
            <a:prstDash val="solid"/>
            <a:round/>
            <a:headEnd/>
            <a:tailEnd/>
          </a:ln>
        </p:spPr>
        <p:txBody>
          <a:bodyPr/>
          <a:lstStyle/>
          <a:p>
            <a:pPr fontAlgn="auto">
              <a:spcBef>
                <a:spcPts val="0"/>
              </a:spcBef>
              <a:spcAft>
                <a:spcPts val="0"/>
              </a:spcAft>
              <a:defRPr/>
            </a:pPr>
            <a:endParaRPr lang="en-US" sz="1800" dirty="0">
              <a:latin typeface="+mn-lt"/>
              <a:ea typeface="+mn-ea"/>
              <a:cs typeface="+mn-cs"/>
            </a:endParaRPr>
          </a:p>
        </p:txBody>
      </p:sp>
      <p:sp>
        <p:nvSpPr>
          <p:cNvPr id="5" name="Rectangle 6"/>
          <p:cNvSpPr>
            <a:spLocks noChangeArrowheads="1"/>
          </p:cNvSpPr>
          <p:nvPr/>
        </p:nvSpPr>
        <p:spPr bwMode="auto">
          <a:xfrm>
            <a:off x="-2117" y="5924550"/>
            <a:ext cx="12192001" cy="933450"/>
          </a:xfrm>
          <a:prstGeom prst="rect">
            <a:avLst/>
          </a:prstGeom>
          <a:solidFill>
            <a:srgbClr val="FFFFFF">
              <a:alpha val="85097"/>
            </a:srgbClr>
          </a:solidFill>
          <a:ln w="12700">
            <a:noFill/>
            <a:miter lim="800000"/>
            <a:headEnd/>
            <a:tailEnd/>
          </a:ln>
        </p:spPr>
        <p:txBody>
          <a:bodyPr/>
          <a:lstStyle/>
          <a:p>
            <a:endParaRPr lang="nl-NL" sz="1800">
              <a:latin typeface="Calibri" pitchFamily="34" charset="0"/>
              <a:cs typeface="ヒラギノ角ゴ Pro W3"/>
            </a:endParaRPr>
          </a:p>
        </p:txBody>
      </p:sp>
      <p:pic>
        <p:nvPicPr>
          <p:cNvPr id="6" name="Picture 5" descr="02-UTI_Basisvormen_powerpoint_05.png"/>
          <p:cNvPicPr>
            <a:picLocks noChangeAspect="1"/>
          </p:cNvPicPr>
          <p:nvPr/>
        </p:nvPicPr>
        <p:blipFill>
          <a:blip r:embed="rId3" cstate="email"/>
          <a:srcRect/>
          <a:stretch>
            <a:fillRect/>
          </a:stretch>
        </p:blipFill>
        <p:spPr bwMode="auto">
          <a:xfrm>
            <a:off x="9804400" y="6035675"/>
            <a:ext cx="1998133" cy="711200"/>
          </a:xfrm>
          <a:prstGeom prst="rect">
            <a:avLst/>
          </a:prstGeom>
          <a:noFill/>
          <a:ln w="9525">
            <a:noFill/>
            <a:miter lim="800000"/>
            <a:headEnd/>
            <a:tailEnd/>
          </a:ln>
        </p:spPr>
      </p:pic>
      <p:pic>
        <p:nvPicPr>
          <p:cNvPr id="7" name="Picture 6" descr="02-UTI_Basisvormen_powerpoint_03.png"/>
          <p:cNvPicPr>
            <a:picLocks noChangeAspect="1"/>
          </p:cNvPicPr>
          <p:nvPr/>
        </p:nvPicPr>
        <p:blipFill>
          <a:blip r:embed="rId4" cstate="email"/>
          <a:srcRect/>
          <a:stretch>
            <a:fillRect/>
          </a:stretch>
        </p:blipFill>
        <p:spPr bwMode="auto">
          <a:xfrm>
            <a:off x="635000" y="6061075"/>
            <a:ext cx="3386667" cy="711200"/>
          </a:xfrm>
          <a:prstGeom prst="rect">
            <a:avLst/>
          </a:prstGeom>
          <a:noFill/>
          <a:ln w="9525">
            <a:noFill/>
            <a:miter lim="800000"/>
            <a:headEnd/>
            <a:tailEnd/>
          </a:ln>
        </p:spPr>
      </p:pic>
      <p:sp>
        <p:nvSpPr>
          <p:cNvPr id="2" name="Title 1"/>
          <p:cNvSpPr>
            <a:spLocks noGrp="1"/>
          </p:cNvSpPr>
          <p:nvPr>
            <p:ph type="ctrTitle"/>
          </p:nvPr>
        </p:nvSpPr>
        <p:spPr>
          <a:xfrm>
            <a:off x="6270982" y="1476744"/>
            <a:ext cx="5706533" cy="1470025"/>
          </a:xfrm>
        </p:spPr>
        <p:txBody>
          <a:bodyPr>
            <a:normAutofit/>
          </a:bodyPr>
          <a:lstStyle>
            <a:lvl1pPr algn="l">
              <a:defRPr sz="32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25" name="Text Placeholder 24"/>
          <p:cNvSpPr>
            <a:spLocks noGrp="1"/>
          </p:cNvSpPr>
          <p:nvPr>
            <p:ph type="body" sz="quarter" idx="12"/>
          </p:nvPr>
        </p:nvSpPr>
        <p:spPr>
          <a:xfrm>
            <a:off x="6352569" y="2832028"/>
            <a:ext cx="5870736" cy="458714"/>
          </a:xfrm>
        </p:spPr>
        <p:txBody>
          <a:bodyPr>
            <a:normAutofit/>
          </a:bodyPr>
          <a:lstStyle>
            <a:lvl1pPr>
              <a:buFontTx/>
              <a:buNone/>
              <a:defRPr sz="1200">
                <a:solidFill>
                  <a:schemeClr val="bg1"/>
                </a:solidFill>
                <a:latin typeface="Arial" pitchFamily="34" charset="0"/>
                <a:cs typeface="Arial" pitchFamily="34" charset="0"/>
              </a:defRPr>
            </a:lvl1pPr>
            <a:lvl2pPr>
              <a:defRPr sz="1200"/>
            </a:lvl2pPr>
            <a:lvl3pPr>
              <a:defRPr sz="1200"/>
            </a:lvl3pPr>
            <a:lvl4pPr>
              <a:defRPr sz="1200"/>
            </a:lvl4pPr>
            <a:lvl5pPr>
              <a:defRPr sz="1200"/>
            </a:lvl5pPr>
          </a:lstStyle>
          <a:p>
            <a:pPr lvl="0"/>
            <a:r>
              <a:rPr lang="en-US" smtClean="0"/>
              <a:t>Click to edit Master text styles</a:t>
            </a:r>
          </a:p>
        </p:txBody>
      </p:sp>
    </p:spTree>
    <p:extLst>
      <p:ext uri="{BB962C8B-B14F-4D97-AF65-F5344CB8AC3E}">
        <p14:creationId xmlns:p14="http://schemas.microsoft.com/office/powerpoint/2010/main" val="27609083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6_Title Slide lichtgroen">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Freeform 7"/>
          <p:cNvSpPr>
            <a:spLocks/>
          </p:cNvSpPr>
          <p:nvPr/>
        </p:nvSpPr>
        <p:spPr bwMode="auto">
          <a:xfrm>
            <a:off x="5363634" y="1476375"/>
            <a:ext cx="6860117" cy="1695450"/>
          </a:xfrm>
          <a:custGeom>
            <a:avLst/>
            <a:gdLst/>
            <a:ahLst/>
            <a:cxnLst>
              <a:cxn ang="0">
                <a:pos x="2161" y="712"/>
              </a:cxn>
              <a:cxn ang="0">
                <a:pos x="329" y="712"/>
              </a:cxn>
              <a:cxn ang="0">
                <a:pos x="0" y="392"/>
              </a:cxn>
              <a:cxn ang="0">
                <a:pos x="0" y="0"/>
              </a:cxn>
              <a:cxn ang="0">
                <a:pos x="2161" y="0"/>
              </a:cxn>
              <a:cxn ang="0">
                <a:pos x="2161" y="712"/>
              </a:cxn>
            </a:cxnLst>
            <a:rect l="0" t="0" r="r" b="b"/>
            <a:pathLst>
              <a:path w="2161" h="712">
                <a:moveTo>
                  <a:pt x="2161" y="712"/>
                </a:moveTo>
                <a:lnTo>
                  <a:pt x="329" y="712"/>
                </a:lnTo>
                <a:lnTo>
                  <a:pt x="0" y="392"/>
                </a:lnTo>
                <a:lnTo>
                  <a:pt x="0" y="0"/>
                </a:lnTo>
                <a:lnTo>
                  <a:pt x="2161" y="0"/>
                </a:lnTo>
                <a:lnTo>
                  <a:pt x="2161" y="712"/>
                </a:lnTo>
                <a:close/>
              </a:path>
            </a:pathLst>
          </a:custGeom>
          <a:solidFill>
            <a:schemeClr val="accent6">
              <a:alpha val="80000"/>
            </a:schemeClr>
          </a:solidFill>
          <a:ln w="12700">
            <a:noFill/>
            <a:prstDash val="solid"/>
            <a:round/>
            <a:headEnd/>
            <a:tailEnd/>
          </a:ln>
        </p:spPr>
        <p:txBody>
          <a:bodyPr/>
          <a:lstStyle/>
          <a:p>
            <a:pPr>
              <a:defRPr/>
            </a:pPr>
            <a:endParaRPr lang="en-US" sz="2400" dirty="0">
              <a:solidFill>
                <a:prstClr val="black"/>
              </a:solidFill>
            </a:endParaRPr>
          </a:p>
        </p:txBody>
      </p:sp>
      <p:sp>
        <p:nvSpPr>
          <p:cNvPr id="5" name="Rectangle 6"/>
          <p:cNvSpPr>
            <a:spLocks noChangeArrowheads="1"/>
          </p:cNvSpPr>
          <p:nvPr/>
        </p:nvSpPr>
        <p:spPr bwMode="auto">
          <a:xfrm>
            <a:off x="-2117" y="5924550"/>
            <a:ext cx="12192001" cy="933450"/>
          </a:xfrm>
          <a:prstGeom prst="rect">
            <a:avLst/>
          </a:prstGeom>
          <a:solidFill>
            <a:srgbClr val="FFFFFF">
              <a:alpha val="85097"/>
            </a:srgbClr>
          </a:solidFill>
          <a:ln w="12700">
            <a:noFill/>
            <a:miter lim="800000"/>
            <a:headEnd/>
            <a:tailEnd/>
          </a:ln>
        </p:spPr>
        <p:txBody>
          <a:bodyPr/>
          <a:lstStyle/>
          <a:p>
            <a:pPr fontAlgn="base">
              <a:spcBef>
                <a:spcPct val="0"/>
              </a:spcBef>
              <a:spcAft>
                <a:spcPct val="0"/>
              </a:spcAft>
            </a:pPr>
            <a:endParaRPr lang="nl-NL" sz="2400">
              <a:solidFill>
                <a:prstClr val="black"/>
              </a:solidFill>
              <a:latin typeface="Calibri" pitchFamily="34" charset="0"/>
              <a:cs typeface="ヒラギノ角ゴ Pro W3"/>
            </a:endParaRPr>
          </a:p>
        </p:txBody>
      </p:sp>
      <p:pic>
        <p:nvPicPr>
          <p:cNvPr id="6" name="Picture 5" descr="02-UTI_Basisvormen_powerpoint_05.png"/>
          <p:cNvPicPr>
            <a:picLocks noChangeAspect="1"/>
          </p:cNvPicPr>
          <p:nvPr/>
        </p:nvPicPr>
        <p:blipFill>
          <a:blip r:embed="rId3" cstate="print"/>
          <a:srcRect/>
          <a:stretch>
            <a:fillRect/>
          </a:stretch>
        </p:blipFill>
        <p:spPr bwMode="auto">
          <a:xfrm>
            <a:off x="9804400" y="6035675"/>
            <a:ext cx="1998133" cy="711200"/>
          </a:xfrm>
          <a:prstGeom prst="rect">
            <a:avLst/>
          </a:prstGeom>
          <a:noFill/>
          <a:ln w="9525">
            <a:noFill/>
            <a:miter lim="800000"/>
            <a:headEnd/>
            <a:tailEnd/>
          </a:ln>
        </p:spPr>
      </p:pic>
      <p:pic>
        <p:nvPicPr>
          <p:cNvPr id="7" name="Picture 6" descr="02-UTI_Basisvormen_powerpoint_03.png"/>
          <p:cNvPicPr>
            <a:picLocks noChangeAspect="1"/>
          </p:cNvPicPr>
          <p:nvPr/>
        </p:nvPicPr>
        <p:blipFill>
          <a:blip r:embed="rId4" cstate="print"/>
          <a:srcRect/>
          <a:stretch>
            <a:fillRect/>
          </a:stretch>
        </p:blipFill>
        <p:spPr bwMode="auto">
          <a:xfrm>
            <a:off x="635000" y="6061075"/>
            <a:ext cx="3386667" cy="711200"/>
          </a:xfrm>
          <a:prstGeom prst="rect">
            <a:avLst/>
          </a:prstGeom>
          <a:noFill/>
          <a:ln w="9525">
            <a:noFill/>
            <a:miter lim="800000"/>
            <a:headEnd/>
            <a:tailEnd/>
          </a:ln>
        </p:spPr>
      </p:pic>
      <p:sp>
        <p:nvSpPr>
          <p:cNvPr id="2" name="Title 1"/>
          <p:cNvSpPr>
            <a:spLocks noGrp="1"/>
          </p:cNvSpPr>
          <p:nvPr>
            <p:ph type="ctrTitle"/>
          </p:nvPr>
        </p:nvSpPr>
        <p:spPr>
          <a:xfrm>
            <a:off x="6270982" y="1476744"/>
            <a:ext cx="5706533" cy="1470025"/>
          </a:xfrm>
        </p:spPr>
        <p:txBody>
          <a:bodyPr>
            <a:normAutofit/>
          </a:bodyPr>
          <a:lstStyle>
            <a:lvl1pPr algn="l">
              <a:defRPr sz="32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25" name="Text Placeholder 24"/>
          <p:cNvSpPr>
            <a:spLocks noGrp="1"/>
          </p:cNvSpPr>
          <p:nvPr>
            <p:ph type="body" sz="quarter" idx="12"/>
          </p:nvPr>
        </p:nvSpPr>
        <p:spPr>
          <a:xfrm>
            <a:off x="6352569" y="2832028"/>
            <a:ext cx="5870736" cy="458714"/>
          </a:xfrm>
        </p:spPr>
        <p:txBody>
          <a:bodyPr>
            <a:normAutofit/>
          </a:bodyPr>
          <a:lstStyle>
            <a:lvl1pPr>
              <a:buFontTx/>
              <a:buNone/>
              <a:defRPr sz="1200">
                <a:solidFill>
                  <a:schemeClr val="bg1"/>
                </a:solidFill>
                <a:latin typeface="Arial" pitchFamily="34" charset="0"/>
                <a:cs typeface="Arial" pitchFamily="34" charset="0"/>
              </a:defRPr>
            </a:lvl1pPr>
            <a:lvl2pPr>
              <a:defRPr sz="1200"/>
            </a:lvl2pPr>
            <a:lvl3pPr>
              <a:defRPr sz="1200"/>
            </a:lvl3pPr>
            <a:lvl4pPr>
              <a:defRPr sz="1200"/>
            </a:lvl4pPr>
            <a:lvl5pPr>
              <a:defRPr sz="1200"/>
            </a:lvl5pPr>
          </a:lstStyle>
          <a:p>
            <a:pPr lvl="0"/>
            <a:r>
              <a:rPr lang="en-US" smtClean="0"/>
              <a:t>Click to edit Master text styles</a:t>
            </a:r>
          </a:p>
        </p:txBody>
      </p:sp>
    </p:spTree>
    <p:extLst>
      <p:ext uri="{BB962C8B-B14F-4D97-AF65-F5344CB8AC3E}">
        <p14:creationId xmlns:p14="http://schemas.microsoft.com/office/powerpoint/2010/main" val="42759187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2"/>
        </a:solidFill>
        <a:effectLst/>
      </p:bgPr>
    </p:bg>
    <p:spTree>
      <p:nvGrpSpPr>
        <p:cNvPr id="1" name=""/>
        <p:cNvGrpSpPr/>
        <p:nvPr/>
      </p:nvGrpSpPr>
      <p:grpSpPr>
        <a:xfrm>
          <a:off x="0" y="0"/>
          <a:ext cx="0" cy="0"/>
          <a:chOff x="0" y="0"/>
          <a:chExt cx="0" cy="0"/>
        </a:xfrm>
      </p:grpSpPr>
      <p:sp>
        <p:nvSpPr>
          <p:cNvPr id="4" name="Freeform 2"/>
          <p:cNvSpPr>
            <a:spLocks/>
          </p:cNvSpPr>
          <p:nvPr/>
        </p:nvSpPr>
        <p:spPr bwMode="auto">
          <a:xfrm>
            <a:off x="0" y="477838"/>
            <a:ext cx="12192000" cy="6380162"/>
          </a:xfrm>
          <a:custGeom>
            <a:avLst/>
            <a:gdLst>
              <a:gd name="T0" fmla="*/ 192 w 3841"/>
              <a:gd name="T1" fmla="*/ 200 h 2680"/>
              <a:gd name="T2" fmla="*/ 0 w 3841"/>
              <a:gd name="T3" fmla="*/ 0 h 2680"/>
              <a:gd name="T4" fmla="*/ 0 w 3841"/>
              <a:gd name="T5" fmla="*/ 2680 h 2680"/>
              <a:gd name="T6" fmla="*/ 3841 w 3841"/>
              <a:gd name="T7" fmla="*/ 2680 h 2680"/>
              <a:gd name="T8" fmla="*/ 3841 w 3841"/>
              <a:gd name="T9" fmla="*/ 200 h 2680"/>
              <a:gd name="T10" fmla="*/ 192 w 3841"/>
              <a:gd name="T11" fmla="*/ 200 h 26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41" h="2680">
                <a:moveTo>
                  <a:pt x="192" y="200"/>
                </a:moveTo>
                <a:lnTo>
                  <a:pt x="0" y="0"/>
                </a:lnTo>
                <a:lnTo>
                  <a:pt x="0" y="2680"/>
                </a:lnTo>
                <a:lnTo>
                  <a:pt x="3841" y="2680"/>
                </a:lnTo>
                <a:lnTo>
                  <a:pt x="3841" y="200"/>
                </a:lnTo>
                <a:lnTo>
                  <a:pt x="192" y="200"/>
                </a:lnTo>
                <a:close/>
              </a:path>
            </a:pathLst>
          </a:custGeom>
          <a:solidFill>
            <a:srgbClr val="FFFFFF"/>
          </a:solidFill>
          <a:ln w="12700">
            <a:noFill/>
            <a:prstDash val="solid"/>
            <a:round/>
            <a:headEnd/>
            <a:tailEnd/>
          </a:ln>
        </p:spPr>
        <p:txBody>
          <a:bodyPr/>
          <a:lstStyle/>
          <a:p>
            <a:pPr fontAlgn="base">
              <a:spcBef>
                <a:spcPct val="0"/>
              </a:spcBef>
              <a:spcAft>
                <a:spcPct val="0"/>
              </a:spcAft>
            </a:pPr>
            <a:endParaRPr lang="nl-NL" sz="2400">
              <a:solidFill>
                <a:prstClr val="black"/>
              </a:solidFill>
              <a:latin typeface="Times New Roman" pitchFamily="18" charset="0"/>
            </a:endParaRPr>
          </a:p>
        </p:txBody>
      </p:sp>
      <p:sp>
        <p:nvSpPr>
          <p:cNvPr id="5" name="Freeform 3"/>
          <p:cNvSpPr>
            <a:spLocks/>
          </p:cNvSpPr>
          <p:nvPr/>
        </p:nvSpPr>
        <p:spPr bwMode="auto">
          <a:xfrm>
            <a:off x="0" y="0"/>
            <a:ext cx="8130117" cy="635000"/>
          </a:xfrm>
          <a:custGeom>
            <a:avLst/>
            <a:gdLst>
              <a:gd name="T0" fmla="*/ 0 w 3841"/>
              <a:gd name="T1" fmla="*/ 208 h 400"/>
              <a:gd name="T2" fmla="*/ 0 w 3841"/>
              <a:gd name="T3" fmla="*/ 0 h 400"/>
              <a:gd name="T4" fmla="*/ 3841 w 3841"/>
              <a:gd name="T5" fmla="*/ 0 h 400"/>
              <a:gd name="T6" fmla="*/ 3841 w 3841"/>
              <a:gd name="T7" fmla="*/ 400 h 400"/>
              <a:gd name="T8" fmla="*/ 184 w 3841"/>
              <a:gd name="T9" fmla="*/ 400 h 4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1" h="400">
                <a:moveTo>
                  <a:pt x="0" y="208"/>
                </a:moveTo>
                <a:lnTo>
                  <a:pt x="0" y="0"/>
                </a:lnTo>
                <a:lnTo>
                  <a:pt x="3841" y="0"/>
                </a:lnTo>
                <a:lnTo>
                  <a:pt x="3841" y="400"/>
                </a:lnTo>
                <a:lnTo>
                  <a:pt x="184" y="400"/>
                </a:lnTo>
              </a:path>
            </a:pathLst>
          </a:custGeom>
          <a:noFill/>
          <a:ln w="12700">
            <a:noFill/>
            <a:prstDash val="solid"/>
            <a:round/>
            <a:headEnd/>
            <a:tailEnd/>
          </a:ln>
        </p:spPr>
        <p:txBody>
          <a:bodyPr/>
          <a:lstStyle/>
          <a:p>
            <a:pPr fontAlgn="base">
              <a:spcBef>
                <a:spcPct val="0"/>
              </a:spcBef>
              <a:spcAft>
                <a:spcPct val="0"/>
              </a:spcAft>
            </a:pPr>
            <a:endParaRPr lang="nl-NL" sz="2400">
              <a:solidFill>
                <a:prstClr val="black"/>
              </a:solidFill>
              <a:latin typeface="Times New Roman" pitchFamily="18" charset="0"/>
            </a:endParaRPr>
          </a:p>
        </p:txBody>
      </p:sp>
      <p:pic>
        <p:nvPicPr>
          <p:cNvPr id="6" name="Picture 5" descr="02-UTI_Basisvormen_powerpoint_03.png"/>
          <p:cNvPicPr>
            <a:picLocks noChangeAspect="1"/>
          </p:cNvPicPr>
          <p:nvPr/>
        </p:nvPicPr>
        <p:blipFill>
          <a:blip r:embed="rId2" cstate="print"/>
          <a:srcRect/>
          <a:stretch>
            <a:fillRect/>
          </a:stretch>
        </p:blipFill>
        <p:spPr bwMode="auto">
          <a:xfrm>
            <a:off x="635000" y="6061075"/>
            <a:ext cx="3386667" cy="711200"/>
          </a:xfrm>
          <a:prstGeom prst="rect">
            <a:avLst/>
          </a:prstGeom>
          <a:noFill/>
          <a:ln w="9525">
            <a:noFill/>
            <a:miter lim="800000"/>
            <a:headEnd/>
            <a:tailEnd/>
          </a:ln>
        </p:spPr>
      </p:pic>
      <p:sp>
        <p:nvSpPr>
          <p:cNvPr id="2" name="Title 1"/>
          <p:cNvSpPr>
            <a:spLocks noGrp="1"/>
          </p:cNvSpPr>
          <p:nvPr>
            <p:ph type="title"/>
          </p:nvPr>
        </p:nvSpPr>
        <p:spPr>
          <a:xfrm>
            <a:off x="609600" y="-1842"/>
            <a:ext cx="10972800" cy="952242"/>
          </a:xfrm>
        </p:spPr>
        <p:txBody>
          <a:bodyPr>
            <a:normAutofit/>
          </a:bodyPr>
          <a:lstStyle>
            <a:lvl1pPr algn="l">
              <a:defRPr sz="32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609600" y="1235520"/>
            <a:ext cx="10972800" cy="4677918"/>
          </a:xfrm>
        </p:spPr>
        <p:txBody>
          <a:bodyPr>
            <a:normAutofit/>
          </a:bodyPr>
          <a:lstStyle>
            <a:lvl1pPr>
              <a:spcAft>
                <a:spcPts val="600"/>
              </a:spcAft>
              <a:defRPr sz="2000">
                <a:solidFill>
                  <a:schemeClr val="tx2"/>
                </a:solidFill>
                <a:latin typeface="Arial" pitchFamily="34" charset="0"/>
                <a:cs typeface="Arial" pitchFamily="34" charset="0"/>
              </a:defRPr>
            </a:lvl1pPr>
            <a:lvl2pPr>
              <a:spcAft>
                <a:spcPts val="600"/>
              </a:spcAft>
              <a:buFont typeface="Arial"/>
              <a:buChar char="•"/>
              <a:defRPr sz="2000">
                <a:solidFill>
                  <a:schemeClr val="tx2"/>
                </a:solidFill>
                <a:latin typeface="Arial" pitchFamily="34" charset="0"/>
                <a:cs typeface="Arial" pitchFamily="34" charset="0"/>
              </a:defRPr>
            </a:lvl2pPr>
            <a:lvl3pPr>
              <a:spcAft>
                <a:spcPts val="600"/>
              </a:spcAft>
              <a:defRPr sz="2000">
                <a:solidFill>
                  <a:schemeClr val="tx2"/>
                </a:solidFill>
                <a:latin typeface="Arial" pitchFamily="34" charset="0"/>
                <a:cs typeface="Arial" pitchFamily="34" charset="0"/>
              </a:defRPr>
            </a:lvl3pPr>
          </a:lstStyle>
          <a:p>
            <a:pPr lvl="0"/>
            <a:r>
              <a:rPr lang="en-US" smtClean="0"/>
              <a:t>Click to edit Master text styles</a:t>
            </a:r>
          </a:p>
          <a:p>
            <a:pPr lvl="1"/>
            <a:r>
              <a:rPr lang="en-US" smtClean="0"/>
              <a:t>Second level</a:t>
            </a:r>
          </a:p>
          <a:p>
            <a:pPr lvl="2"/>
            <a:r>
              <a:rPr lang="en-US" smtClean="0"/>
              <a:t>Third level</a:t>
            </a:r>
          </a:p>
        </p:txBody>
      </p:sp>
      <p:sp>
        <p:nvSpPr>
          <p:cNvPr id="7" name="Footer Placeholder 4"/>
          <p:cNvSpPr>
            <a:spLocks noGrp="1"/>
          </p:cNvSpPr>
          <p:nvPr>
            <p:ph type="ftr" sz="quarter" idx="10"/>
          </p:nvPr>
        </p:nvSpPr>
        <p:spPr>
          <a:xfrm>
            <a:off x="4165600" y="6257926"/>
            <a:ext cx="2751667" cy="365125"/>
          </a:xfrm>
          <a:prstGeom prst="rect">
            <a:avLst/>
          </a:prstGeom>
        </p:spPr>
        <p:txBody>
          <a:bodyPr/>
          <a:lstStyle>
            <a:lvl1pPr algn="r" fontAlgn="auto">
              <a:spcBef>
                <a:spcPts val="0"/>
              </a:spcBef>
              <a:spcAft>
                <a:spcPts val="0"/>
              </a:spcAft>
              <a:defRPr sz="1200" smtClean="0">
                <a:solidFill>
                  <a:srgbClr val="CC9933"/>
                </a:solidFill>
                <a:latin typeface="Arial" pitchFamily="34" charset="0"/>
                <a:ea typeface="+mn-ea"/>
                <a:cs typeface="Arial" pitchFamily="34" charset="0"/>
              </a:defRPr>
            </a:lvl1pPr>
          </a:lstStyle>
          <a:p>
            <a:endParaRPr lang="nl-NL" dirty="0"/>
          </a:p>
        </p:txBody>
      </p:sp>
      <p:sp>
        <p:nvSpPr>
          <p:cNvPr id="8" name="Slide Number Placeholder 5"/>
          <p:cNvSpPr>
            <a:spLocks noGrp="1"/>
          </p:cNvSpPr>
          <p:nvPr>
            <p:ph type="sldNum" sz="quarter" idx="11"/>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a:defRPr sz="1200">
                <a:solidFill>
                  <a:srgbClr val="CC9933"/>
                </a:solidFill>
                <a:latin typeface="Arial" pitchFamily="34" charset="0"/>
                <a:cs typeface="Arial" pitchFamily="34" charset="0"/>
              </a:defRPr>
            </a:lvl1pPr>
          </a:lstStyle>
          <a:p>
            <a:pPr fontAlgn="base">
              <a:spcBef>
                <a:spcPct val="0"/>
              </a:spcBef>
              <a:spcAft>
                <a:spcPct val="0"/>
              </a:spcAft>
              <a:defRPr/>
            </a:pPr>
            <a:fld id="{9A7FF00D-E144-4A02-892C-5A47876D73DD}" type="slidenum">
              <a:rPr lang="en-GB" smtClean="0"/>
              <a:pPr fontAlgn="base">
                <a:spcBef>
                  <a:spcPct val="0"/>
                </a:spcBef>
                <a:spcAft>
                  <a:spcPct val="0"/>
                </a:spcAft>
                <a:defRPr/>
              </a:pPr>
              <a:t>‹nr.›</a:t>
            </a:fld>
            <a:endParaRPr lang="en-GB"/>
          </a:p>
        </p:txBody>
      </p:sp>
      <p:sp>
        <p:nvSpPr>
          <p:cNvPr id="9" name="Date Placeholder 3"/>
          <p:cNvSpPr>
            <a:spLocks noGrp="1"/>
          </p:cNvSpPr>
          <p:nvPr>
            <p:ph type="dt" sz="half" idx="12"/>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a:defRPr sz="1200">
                <a:solidFill>
                  <a:srgbClr val="CC9933"/>
                </a:solidFill>
                <a:latin typeface="Arial" pitchFamily="34" charset="0"/>
                <a:cs typeface="Arial" pitchFamily="34" charset="0"/>
              </a:defRPr>
            </a:lvl1pPr>
          </a:lstStyle>
          <a:p>
            <a:pPr fontAlgn="base">
              <a:spcBef>
                <a:spcPct val="0"/>
              </a:spcBef>
              <a:spcAft>
                <a:spcPct val="0"/>
              </a:spcAft>
              <a:defRPr/>
            </a:pPr>
            <a:endParaRPr lang="en-GB"/>
          </a:p>
        </p:txBody>
      </p:sp>
    </p:spTree>
    <p:extLst>
      <p:ext uri="{BB962C8B-B14F-4D97-AF65-F5344CB8AC3E}">
        <p14:creationId xmlns:p14="http://schemas.microsoft.com/office/powerpoint/2010/main" val="37515158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ontent en afbeelding">
    <p:bg>
      <p:bgPr>
        <a:solidFill>
          <a:schemeClr val="accent1"/>
        </a:solidFill>
        <a:effectLst/>
      </p:bgPr>
    </p:bg>
    <p:spTree>
      <p:nvGrpSpPr>
        <p:cNvPr id="1" name=""/>
        <p:cNvGrpSpPr/>
        <p:nvPr/>
      </p:nvGrpSpPr>
      <p:grpSpPr>
        <a:xfrm>
          <a:off x="0" y="0"/>
          <a:ext cx="0" cy="0"/>
          <a:chOff x="0" y="0"/>
          <a:chExt cx="0" cy="0"/>
        </a:xfrm>
      </p:grpSpPr>
      <p:sp>
        <p:nvSpPr>
          <p:cNvPr id="5" name="Freeform 2"/>
          <p:cNvSpPr>
            <a:spLocks/>
          </p:cNvSpPr>
          <p:nvPr/>
        </p:nvSpPr>
        <p:spPr bwMode="auto">
          <a:xfrm>
            <a:off x="0" y="477838"/>
            <a:ext cx="12192000" cy="6380162"/>
          </a:xfrm>
          <a:custGeom>
            <a:avLst/>
            <a:gdLst>
              <a:gd name="T0" fmla="*/ 192 w 3841"/>
              <a:gd name="T1" fmla="*/ 200 h 2680"/>
              <a:gd name="T2" fmla="*/ 0 w 3841"/>
              <a:gd name="T3" fmla="*/ 0 h 2680"/>
              <a:gd name="T4" fmla="*/ 0 w 3841"/>
              <a:gd name="T5" fmla="*/ 2680 h 2680"/>
              <a:gd name="T6" fmla="*/ 3841 w 3841"/>
              <a:gd name="T7" fmla="*/ 2680 h 2680"/>
              <a:gd name="T8" fmla="*/ 3841 w 3841"/>
              <a:gd name="T9" fmla="*/ 200 h 2680"/>
              <a:gd name="T10" fmla="*/ 192 w 3841"/>
              <a:gd name="T11" fmla="*/ 200 h 26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41" h="2680">
                <a:moveTo>
                  <a:pt x="192" y="200"/>
                </a:moveTo>
                <a:lnTo>
                  <a:pt x="0" y="0"/>
                </a:lnTo>
                <a:lnTo>
                  <a:pt x="0" y="2680"/>
                </a:lnTo>
                <a:lnTo>
                  <a:pt x="3841" y="2680"/>
                </a:lnTo>
                <a:lnTo>
                  <a:pt x="3841" y="200"/>
                </a:lnTo>
                <a:lnTo>
                  <a:pt x="192" y="200"/>
                </a:lnTo>
                <a:close/>
              </a:path>
            </a:pathLst>
          </a:custGeom>
          <a:solidFill>
            <a:srgbClr val="FFFFFF"/>
          </a:solidFill>
          <a:ln w="12700">
            <a:noFill/>
            <a:prstDash val="solid"/>
            <a:round/>
            <a:headEnd/>
            <a:tailEnd/>
          </a:ln>
        </p:spPr>
        <p:txBody>
          <a:bodyPr/>
          <a:lstStyle/>
          <a:p>
            <a:pPr fontAlgn="base">
              <a:spcBef>
                <a:spcPct val="0"/>
              </a:spcBef>
              <a:spcAft>
                <a:spcPct val="0"/>
              </a:spcAft>
            </a:pPr>
            <a:endParaRPr lang="nl-NL" sz="2400">
              <a:solidFill>
                <a:prstClr val="black"/>
              </a:solidFill>
              <a:latin typeface="Times New Roman" pitchFamily="18" charset="0"/>
            </a:endParaRPr>
          </a:p>
        </p:txBody>
      </p:sp>
      <p:pic>
        <p:nvPicPr>
          <p:cNvPr id="6" name="Picture 4" descr="02-UTI_Basisvormen_powerpoint_03.png"/>
          <p:cNvPicPr>
            <a:picLocks noChangeAspect="1"/>
          </p:cNvPicPr>
          <p:nvPr/>
        </p:nvPicPr>
        <p:blipFill>
          <a:blip r:embed="rId2" cstate="print"/>
          <a:srcRect/>
          <a:stretch>
            <a:fillRect/>
          </a:stretch>
        </p:blipFill>
        <p:spPr bwMode="auto">
          <a:xfrm>
            <a:off x="635000" y="6061075"/>
            <a:ext cx="3386667" cy="711200"/>
          </a:xfrm>
          <a:prstGeom prst="rect">
            <a:avLst/>
          </a:prstGeom>
          <a:noFill/>
          <a:ln w="9525">
            <a:noFill/>
            <a:miter lim="800000"/>
            <a:headEnd/>
            <a:tailEnd/>
          </a:ln>
        </p:spPr>
      </p:pic>
      <p:sp>
        <p:nvSpPr>
          <p:cNvPr id="3" name="Content Placeholder 2"/>
          <p:cNvSpPr>
            <a:spLocks noGrp="1"/>
          </p:cNvSpPr>
          <p:nvPr>
            <p:ph sz="half" idx="1"/>
          </p:nvPr>
        </p:nvSpPr>
        <p:spPr>
          <a:xfrm>
            <a:off x="609600" y="1234800"/>
            <a:ext cx="5384800" cy="4678638"/>
          </a:xfrm>
        </p:spPr>
        <p:txBody>
          <a:bodyPr>
            <a:normAutofit/>
          </a:bodyPr>
          <a:lstStyle>
            <a:lvl1pPr>
              <a:spcAft>
                <a:spcPts val="600"/>
              </a:spcAft>
              <a:defRPr sz="2000"/>
            </a:lvl1pPr>
            <a:lvl2pPr>
              <a:spcAft>
                <a:spcPts val="600"/>
              </a:spcAft>
              <a:defRPr sz="2000"/>
            </a:lvl2pPr>
            <a:lvl3pPr>
              <a:spcAft>
                <a:spcPts val="600"/>
              </a:spcAft>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9" name="Title 1"/>
          <p:cNvSpPr>
            <a:spLocks noGrp="1"/>
          </p:cNvSpPr>
          <p:nvPr>
            <p:ph type="title"/>
          </p:nvPr>
        </p:nvSpPr>
        <p:spPr>
          <a:xfrm>
            <a:off x="609600" y="-1842"/>
            <a:ext cx="10972800" cy="952242"/>
          </a:xfrm>
        </p:spPr>
        <p:txBody>
          <a:bodyPr>
            <a:normAutofit/>
          </a:bodyPr>
          <a:lstStyle>
            <a:lvl1pPr algn="l">
              <a:defRPr sz="32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37" name="Picture Placeholder 36"/>
          <p:cNvSpPr>
            <a:spLocks noGrp="1"/>
          </p:cNvSpPr>
          <p:nvPr>
            <p:ph type="pic" sz="quarter" idx="13"/>
          </p:nvPr>
        </p:nvSpPr>
        <p:spPr>
          <a:xfrm>
            <a:off x="6649157" y="950914"/>
            <a:ext cx="5542843" cy="4962525"/>
          </a:xfrm>
        </p:spPr>
        <p:txBody>
          <a:bodyPr rtlCol="0">
            <a:normAutofit/>
          </a:bodyPr>
          <a:lstStyle/>
          <a:p>
            <a:pPr lvl="0"/>
            <a:r>
              <a:rPr lang="en-US" noProof="0" smtClean="0"/>
              <a:t>Click icon to add picture</a:t>
            </a:r>
            <a:endParaRPr lang="en-US" noProof="0"/>
          </a:p>
        </p:txBody>
      </p:sp>
      <p:sp>
        <p:nvSpPr>
          <p:cNvPr id="7" name="Footer Placeholder 4"/>
          <p:cNvSpPr>
            <a:spLocks noGrp="1"/>
          </p:cNvSpPr>
          <p:nvPr>
            <p:ph type="ftr" sz="quarter" idx="14"/>
          </p:nvPr>
        </p:nvSpPr>
        <p:spPr>
          <a:xfrm>
            <a:off x="4165600" y="6257926"/>
            <a:ext cx="2751667" cy="365125"/>
          </a:xfrm>
          <a:prstGeom prst="rect">
            <a:avLst/>
          </a:prstGeom>
        </p:spPr>
        <p:txBody>
          <a:bodyPr/>
          <a:lstStyle>
            <a:lvl1pPr algn="r" fontAlgn="auto">
              <a:spcBef>
                <a:spcPts val="0"/>
              </a:spcBef>
              <a:spcAft>
                <a:spcPts val="0"/>
              </a:spcAft>
              <a:defRPr sz="1200" smtClean="0">
                <a:solidFill>
                  <a:srgbClr val="CC9933"/>
                </a:solidFill>
                <a:latin typeface="Arial" pitchFamily="34" charset="0"/>
                <a:ea typeface="+mn-ea"/>
                <a:cs typeface="Arial" pitchFamily="34" charset="0"/>
              </a:defRPr>
            </a:lvl1pPr>
          </a:lstStyle>
          <a:p>
            <a:endParaRPr lang="nl-NL" dirty="0"/>
          </a:p>
        </p:txBody>
      </p:sp>
      <p:sp>
        <p:nvSpPr>
          <p:cNvPr id="8" name="Slide Number Placeholder 5"/>
          <p:cNvSpPr>
            <a:spLocks noGrp="1"/>
          </p:cNvSpPr>
          <p:nvPr>
            <p:ph type="sldNum" sz="quarter" idx="15"/>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a:defRPr sz="1200">
                <a:solidFill>
                  <a:srgbClr val="CC9933"/>
                </a:solidFill>
                <a:latin typeface="Arial" pitchFamily="34" charset="0"/>
                <a:cs typeface="Arial" pitchFamily="34" charset="0"/>
              </a:defRPr>
            </a:lvl1pPr>
          </a:lstStyle>
          <a:p>
            <a:pPr fontAlgn="base">
              <a:spcBef>
                <a:spcPct val="0"/>
              </a:spcBef>
              <a:spcAft>
                <a:spcPct val="0"/>
              </a:spcAft>
              <a:defRPr/>
            </a:pPr>
            <a:fld id="{9A7FF00D-E144-4A02-892C-5A47876D73DD}" type="slidenum">
              <a:rPr lang="en-GB" smtClean="0"/>
              <a:pPr fontAlgn="base">
                <a:spcBef>
                  <a:spcPct val="0"/>
                </a:spcBef>
                <a:spcAft>
                  <a:spcPct val="0"/>
                </a:spcAft>
                <a:defRPr/>
              </a:pPr>
              <a:t>‹nr.›</a:t>
            </a:fld>
            <a:endParaRPr lang="en-GB"/>
          </a:p>
        </p:txBody>
      </p:sp>
      <p:sp>
        <p:nvSpPr>
          <p:cNvPr id="10" name="Date Placeholder 3"/>
          <p:cNvSpPr>
            <a:spLocks noGrp="1"/>
          </p:cNvSpPr>
          <p:nvPr>
            <p:ph type="dt" sz="half" idx="16"/>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a:defRPr sz="1200">
                <a:solidFill>
                  <a:srgbClr val="CC9933"/>
                </a:solidFill>
                <a:latin typeface="Arial" pitchFamily="34" charset="0"/>
                <a:cs typeface="Arial" pitchFamily="34" charset="0"/>
              </a:defRPr>
            </a:lvl1pPr>
          </a:lstStyle>
          <a:p>
            <a:pPr fontAlgn="base">
              <a:spcBef>
                <a:spcPct val="0"/>
              </a:spcBef>
              <a:spcAft>
                <a:spcPct val="0"/>
              </a:spcAft>
              <a:defRPr/>
            </a:pPr>
            <a:endParaRPr lang="en-GB"/>
          </a:p>
        </p:txBody>
      </p:sp>
    </p:spTree>
    <p:extLst>
      <p:ext uri="{BB962C8B-B14F-4D97-AF65-F5344CB8AC3E}">
        <p14:creationId xmlns:p14="http://schemas.microsoft.com/office/powerpoint/2010/main" val="10735510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Hoofdstukslide groen">
    <p:bg>
      <p:bgPr>
        <a:solidFill>
          <a:schemeClr val="accent2"/>
        </a:solidFill>
        <a:effectLst/>
      </p:bgPr>
    </p:bg>
    <p:spTree>
      <p:nvGrpSpPr>
        <p:cNvPr id="1" name=""/>
        <p:cNvGrpSpPr/>
        <p:nvPr/>
      </p:nvGrpSpPr>
      <p:grpSpPr>
        <a:xfrm>
          <a:off x="0" y="0"/>
          <a:ext cx="0" cy="0"/>
          <a:chOff x="0" y="0"/>
          <a:chExt cx="0" cy="0"/>
        </a:xfrm>
      </p:grpSpPr>
      <p:sp>
        <p:nvSpPr>
          <p:cNvPr id="3" name="Freeform 7"/>
          <p:cNvSpPr>
            <a:spLocks/>
          </p:cNvSpPr>
          <p:nvPr/>
        </p:nvSpPr>
        <p:spPr bwMode="auto">
          <a:xfrm>
            <a:off x="5363634" y="1476375"/>
            <a:ext cx="6860117" cy="1695450"/>
          </a:xfrm>
          <a:custGeom>
            <a:avLst/>
            <a:gdLst>
              <a:gd name="T0" fmla="*/ 2161 w 2161"/>
              <a:gd name="T1" fmla="*/ 712 h 712"/>
              <a:gd name="T2" fmla="*/ 329 w 2161"/>
              <a:gd name="T3" fmla="*/ 712 h 712"/>
              <a:gd name="T4" fmla="*/ 0 w 2161"/>
              <a:gd name="T5" fmla="*/ 392 h 712"/>
              <a:gd name="T6" fmla="*/ 0 w 2161"/>
              <a:gd name="T7" fmla="*/ 0 h 712"/>
              <a:gd name="T8" fmla="*/ 2161 w 2161"/>
              <a:gd name="T9" fmla="*/ 0 h 712"/>
              <a:gd name="T10" fmla="*/ 2161 w 2161"/>
              <a:gd name="T11" fmla="*/ 712 h 7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1" h="712">
                <a:moveTo>
                  <a:pt x="2161" y="712"/>
                </a:moveTo>
                <a:lnTo>
                  <a:pt x="329" y="712"/>
                </a:lnTo>
                <a:lnTo>
                  <a:pt x="0" y="392"/>
                </a:lnTo>
                <a:lnTo>
                  <a:pt x="0" y="0"/>
                </a:lnTo>
                <a:lnTo>
                  <a:pt x="2161" y="0"/>
                </a:lnTo>
                <a:lnTo>
                  <a:pt x="2161" y="712"/>
                </a:lnTo>
                <a:close/>
              </a:path>
            </a:pathLst>
          </a:custGeom>
          <a:solidFill>
            <a:schemeClr val="bg1"/>
          </a:solidFill>
          <a:ln w="12700">
            <a:noFill/>
            <a:prstDash val="solid"/>
            <a:round/>
            <a:headEnd/>
            <a:tailEnd/>
          </a:ln>
        </p:spPr>
        <p:txBody>
          <a:bodyPr/>
          <a:lstStyle/>
          <a:p>
            <a:pPr fontAlgn="base">
              <a:spcBef>
                <a:spcPct val="0"/>
              </a:spcBef>
              <a:spcAft>
                <a:spcPct val="0"/>
              </a:spcAft>
            </a:pPr>
            <a:endParaRPr lang="nl-NL" sz="2400">
              <a:solidFill>
                <a:prstClr val="black"/>
              </a:solidFill>
              <a:latin typeface="Times New Roman" pitchFamily="18" charset="0"/>
            </a:endParaRPr>
          </a:p>
        </p:txBody>
      </p:sp>
      <p:sp>
        <p:nvSpPr>
          <p:cNvPr id="4" name="Rectangle 6"/>
          <p:cNvSpPr>
            <a:spLocks noChangeArrowheads="1"/>
          </p:cNvSpPr>
          <p:nvPr/>
        </p:nvSpPr>
        <p:spPr bwMode="auto">
          <a:xfrm>
            <a:off x="-2117" y="5924550"/>
            <a:ext cx="12192001" cy="933450"/>
          </a:xfrm>
          <a:prstGeom prst="rect">
            <a:avLst/>
          </a:prstGeom>
          <a:solidFill>
            <a:srgbClr val="FFFFFF">
              <a:alpha val="94901"/>
            </a:srgbClr>
          </a:solidFill>
          <a:ln w="12700">
            <a:noFill/>
            <a:miter lim="800000"/>
            <a:headEnd/>
            <a:tailEnd/>
          </a:ln>
        </p:spPr>
        <p:txBody>
          <a:bodyPr/>
          <a:lstStyle/>
          <a:p>
            <a:pPr fontAlgn="base">
              <a:spcBef>
                <a:spcPct val="0"/>
              </a:spcBef>
              <a:spcAft>
                <a:spcPct val="0"/>
              </a:spcAft>
            </a:pPr>
            <a:endParaRPr lang="nl-NL" sz="2400">
              <a:solidFill>
                <a:prstClr val="black"/>
              </a:solidFill>
              <a:latin typeface="Calibri" pitchFamily="34" charset="0"/>
              <a:cs typeface="ヒラギノ角ゴ Pro W3"/>
            </a:endParaRPr>
          </a:p>
        </p:txBody>
      </p:sp>
      <p:pic>
        <p:nvPicPr>
          <p:cNvPr id="5" name="Picture 5" descr="02-UTI_Basisvormen_powerpoint_03.png"/>
          <p:cNvPicPr>
            <a:picLocks noChangeAspect="1"/>
          </p:cNvPicPr>
          <p:nvPr/>
        </p:nvPicPr>
        <p:blipFill>
          <a:blip r:embed="rId2" cstate="print"/>
          <a:srcRect/>
          <a:stretch>
            <a:fillRect/>
          </a:stretch>
        </p:blipFill>
        <p:spPr bwMode="auto">
          <a:xfrm>
            <a:off x="635000" y="6061075"/>
            <a:ext cx="3386667" cy="711200"/>
          </a:xfrm>
          <a:prstGeom prst="rect">
            <a:avLst/>
          </a:prstGeom>
          <a:noFill/>
          <a:ln w="9525">
            <a:noFill/>
            <a:miter lim="800000"/>
            <a:headEnd/>
            <a:tailEnd/>
          </a:ln>
        </p:spPr>
      </p:pic>
      <p:sp>
        <p:nvSpPr>
          <p:cNvPr id="20" name="Text Placeholder 18"/>
          <p:cNvSpPr>
            <a:spLocks noGrp="1"/>
          </p:cNvSpPr>
          <p:nvPr>
            <p:ph type="body" sz="quarter" idx="13"/>
          </p:nvPr>
        </p:nvSpPr>
        <p:spPr>
          <a:xfrm>
            <a:off x="6296803" y="1963618"/>
            <a:ext cx="5848351" cy="1208134"/>
          </a:xfrm>
        </p:spPr>
        <p:txBody>
          <a:bodyPr>
            <a:normAutofit/>
          </a:bodyPr>
          <a:lstStyle>
            <a:lvl1pPr>
              <a:buFontTx/>
              <a:buNone/>
              <a:defRPr sz="3200">
                <a:solidFill>
                  <a:srgbClr val="003366"/>
                </a:solidFill>
                <a:latin typeface="Arial" pitchFamily="34" charset="0"/>
                <a:cs typeface="Arial" pitchFamily="34" charset="0"/>
              </a:defRPr>
            </a:lvl1pPr>
          </a:lstStyle>
          <a:p>
            <a:pPr lvl="0"/>
            <a:r>
              <a:rPr lang="en-US" smtClean="0"/>
              <a:t>Click to edit Master text styles</a:t>
            </a:r>
          </a:p>
        </p:txBody>
      </p:sp>
      <p:sp>
        <p:nvSpPr>
          <p:cNvPr id="6" name="Slide Number Placeholder 5"/>
          <p:cNvSpPr>
            <a:spLocks noGrp="1"/>
          </p:cNvSpPr>
          <p:nvPr>
            <p:ph type="sldNum" sz="quarter" idx="14"/>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a:defRPr sz="1200">
                <a:solidFill>
                  <a:srgbClr val="CC9933"/>
                </a:solidFill>
                <a:latin typeface="Arial" pitchFamily="34" charset="0"/>
                <a:cs typeface="Arial" pitchFamily="34" charset="0"/>
              </a:defRPr>
            </a:lvl1pPr>
          </a:lstStyle>
          <a:p>
            <a:pPr fontAlgn="base">
              <a:spcBef>
                <a:spcPct val="0"/>
              </a:spcBef>
              <a:spcAft>
                <a:spcPct val="0"/>
              </a:spcAft>
              <a:defRPr/>
            </a:pPr>
            <a:fld id="{9A7FF00D-E144-4A02-892C-5A47876D73DD}" type="slidenum">
              <a:rPr lang="en-GB" smtClean="0"/>
              <a:pPr fontAlgn="base">
                <a:spcBef>
                  <a:spcPct val="0"/>
                </a:spcBef>
                <a:spcAft>
                  <a:spcPct val="0"/>
                </a:spcAft>
                <a:defRPr/>
              </a:pPr>
              <a:t>‹nr.›</a:t>
            </a:fld>
            <a:endParaRPr lang="en-GB"/>
          </a:p>
        </p:txBody>
      </p:sp>
      <p:sp>
        <p:nvSpPr>
          <p:cNvPr id="7" name="Footer Placeholder 4"/>
          <p:cNvSpPr>
            <a:spLocks noGrp="1"/>
          </p:cNvSpPr>
          <p:nvPr>
            <p:ph type="ftr" sz="quarter" idx="15"/>
          </p:nvPr>
        </p:nvSpPr>
        <p:spPr>
          <a:xfrm>
            <a:off x="4165600" y="6257926"/>
            <a:ext cx="2751667" cy="365125"/>
          </a:xfrm>
          <a:prstGeom prst="rect">
            <a:avLst/>
          </a:prstGeom>
        </p:spPr>
        <p:txBody>
          <a:bodyPr/>
          <a:lstStyle>
            <a:lvl1pPr algn="r" fontAlgn="auto">
              <a:spcBef>
                <a:spcPts val="0"/>
              </a:spcBef>
              <a:spcAft>
                <a:spcPts val="0"/>
              </a:spcAft>
              <a:defRPr sz="1200" smtClean="0">
                <a:solidFill>
                  <a:srgbClr val="CC9933"/>
                </a:solidFill>
                <a:latin typeface="Arial" pitchFamily="34" charset="0"/>
                <a:ea typeface="+mn-ea"/>
                <a:cs typeface="Arial" pitchFamily="34" charset="0"/>
              </a:defRPr>
            </a:lvl1pPr>
          </a:lstStyle>
          <a:p>
            <a:endParaRPr lang="nl-NL" dirty="0"/>
          </a:p>
        </p:txBody>
      </p:sp>
      <p:sp>
        <p:nvSpPr>
          <p:cNvPr id="8" name="Date Placeholder 3"/>
          <p:cNvSpPr>
            <a:spLocks noGrp="1"/>
          </p:cNvSpPr>
          <p:nvPr>
            <p:ph type="dt" sz="half" idx="16"/>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a:defRPr sz="1200">
                <a:solidFill>
                  <a:srgbClr val="CC9933"/>
                </a:solidFill>
                <a:latin typeface="Arial" pitchFamily="34" charset="0"/>
                <a:cs typeface="Arial" pitchFamily="34" charset="0"/>
              </a:defRPr>
            </a:lvl1pPr>
          </a:lstStyle>
          <a:p>
            <a:pPr fontAlgn="base">
              <a:spcBef>
                <a:spcPct val="0"/>
              </a:spcBef>
              <a:spcAft>
                <a:spcPct val="0"/>
              </a:spcAft>
              <a:defRPr/>
            </a:pPr>
            <a:endParaRPr lang="en-GB"/>
          </a:p>
        </p:txBody>
      </p:sp>
    </p:spTree>
    <p:extLst>
      <p:ext uri="{BB962C8B-B14F-4D97-AF65-F5344CB8AC3E}">
        <p14:creationId xmlns:p14="http://schemas.microsoft.com/office/powerpoint/2010/main" val="25876340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Content en grafiek">
    <p:bg>
      <p:bgPr>
        <a:solidFill>
          <a:schemeClr val="tx2"/>
        </a:solidFill>
        <a:effectLst/>
      </p:bgPr>
    </p:bg>
    <p:spTree>
      <p:nvGrpSpPr>
        <p:cNvPr id="1" name=""/>
        <p:cNvGrpSpPr/>
        <p:nvPr/>
      </p:nvGrpSpPr>
      <p:grpSpPr>
        <a:xfrm>
          <a:off x="0" y="0"/>
          <a:ext cx="0" cy="0"/>
          <a:chOff x="0" y="0"/>
          <a:chExt cx="0" cy="0"/>
        </a:xfrm>
      </p:grpSpPr>
      <p:sp>
        <p:nvSpPr>
          <p:cNvPr id="5" name="Freeform 2"/>
          <p:cNvSpPr>
            <a:spLocks/>
          </p:cNvSpPr>
          <p:nvPr/>
        </p:nvSpPr>
        <p:spPr bwMode="auto">
          <a:xfrm>
            <a:off x="0" y="477838"/>
            <a:ext cx="12192000" cy="6380162"/>
          </a:xfrm>
          <a:custGeom>
            <a:avLst/>
            <a:gdLst>
              <a:gd name="T0" fmla="*/ 192 w 3841"/>
              <a:gd name="T1" fmla="*/ 200 h 2680"/>
              <a:gd name="T2" fmla="*/ 0 w 3841"/>
              <a:gd name="T3" fmla="*/ 0 h 2680"/>
              <a:gd name="T4" fmla="*/ 0 w 3841"/>
              <a:gd name="T5" fmla="*/ 2680 h 2680"/>
              <a:gd name="T6" fmla="*/ 3841 w 3841"/>
              <a:gd name="T7" fmla="*/ 2680 h 2680"/>
              <a:gd name="T8" fmla="*/ 3841 w 3841"/>
              <a:gd name="T9" fmla="*/ 200 h 2680"/>
              <a:gd name="T10" fmla="*/ 192 w 3841"/>
              <a:gd name="T11" fmla="*/ 200 h 26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41" h="2680">
                <a:moveTo>
                  <a:pt x="192" y="200"/>
                </a:moveTo>
                <a:lnTo>
                  <a:pt x="0" y="0"/>
                </a:lnTo>
                <a:lnTo>
                  <a:pt x="0" y="2680"/>
                </a:lnTo>
                <a:lnTo>
                  <a:pt x="3841" y="2680"/>
                </a:lnTo>
                <a:lnTo>
                  <a:pt x="3841" y="200"/>
                </a:lnTo>
                <a:lnTo>
                  <a:pt x="192" y="200"/>
                </a:lnTo>
                <a:close/>
              </a:path>
            </a:pathLst>
          </a:custGeom>
          <a:solidFill>
            <a:srgbClr val="FFFFFF"/>
          </a:solidFill>
          <a:ln w="12700">
            <a:noFill/>
            <a:prstDash val="solid"/>
            <a:round/>
            <a:headEnd/>
            <a:tailEnd/>
          </a:ln>
        </p:spPr>
        <p:txBody>
          <a:bodyPr/>
          <a:lstStyle/>
          <a:p>
            <a:pPr fontAlgn="base">
              <a:spcBef>
                <a:spcPct val="0"/>
              </a:spcBef>
              <a:spcAft>
                <a:spcPct val="0"/>
              </a:spcAft>
            </a:pPr>
            <a:endParaRPr lang="nl-NL" sz="2400">
              <a:solidFill>
                <a:prstClr val="black"/>
              </a:solidFill>
              <a:latin typeface="Times New Roman" pitchFamily="18" charset="0"/>
            </a:endParaRPr>
          </a:p>
        </p:txBody>
      </p:sp>
      <p:pic>
        <p:nvPicPr>
          <p:cNvPr id="6" name="Picture 4" descr="02-UTI_Basisvormen_powerpoint_03.png"/>
          <p:cNvPicPr>
            <a:picLocks noChangeAspect="1"/>
          </p:cNvPicPr>
          <p:nvPr/>
        </p:nvPicPr>
        <p:blipFill>
          <a:blip r:embed="rId2" cstate="print"/>
          <a:srcRect/>
          <a:stretch>
            <a:fillRect/>
          </a:stretch>
        </p:blipFill>
        <p:spPr bwMode="auto">
          <a:xfrm>
            <a:off x="635000" y="6061075"/>
            <a:ext cx="3386667" cy="711200"/>
          </a:xfrm>
          <a:prstGeom prst="rect">
            <a:avLst/>
          </a:prstGeom>
          <a:noFill/>
          <a:ln w="9525">
            <a:noFill/>
            <a:miter lim="800000"/>
            <a:headEnd/>
            <a:tailEnd/>
          </a:ln>
        </p:spPr>
      </p:pic>
      <p:sp>
        <p:nvSpPr>
          <p:cNvPr id="3" name="Content Placeholder 2"/>
          <p:cNvSpPr>
            <a:spLocks noGrp="1"/>
          </p:cNvSpPr>
          <p:nvPr>
            <p:ph sz="half" idx="1"/>
          </p:nvPr>
        </p:nvSpPr>
        <p:spPr>
          <a:xfrm>
            <a:off x="609600" y="1234800"/>
            <a:ext cx="5384800" cy="4678638"/>
          </a:xfrm>
        </p:spPr>
        <p:txBody>
          <a:bodyPr>
            <a:normAutofit/>
          </a:bodyPr>
          <a:lstStyle>
            <a:lvl1pPr>
              <a:spcAft>
                <a:spcPts val="600"/>
              </a:spcAft>
              <a:defRPr sz="2000"/>
            </a:lvl1pPr>
            <a:lvl2pPr>
              <a:spcAft>
                <a:spcPts val="600"/>
              </a:spcAft>
              <a:defRPr sz="2000"/>
            </a:lvl2pPr>
            <a:lvl3pPr>
              <a:spcAft>
                <a:spcPts val="600"/>
              </a:spcAft>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9" name="Title 1"/>
          <p:cNvSpPr>
            <a:spLocks noGrp="1"/>
          </p:cNvSpPr>
          <p:nvPr>
            <p:ph type="title"/>
          </p:nvPr>
        </p:nvSpPr>
        <p:spPr>
          <a:xfrm>
            <a:off x="609600" y="-1842"/>
            <a:ext cx="10972800" cy="952242"/>
          </a:xfrm>
        </p:spPr>
        <p:txBody>
          <a:bodyPr>
            <a:normAutofit/>
          </a:bodyPr>
          <a:lstStyle>
            <a:lvl1pPr algn="l">
              <a:defRPr sz="32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15" name="Chart Placeholder 14"/>
          <p:cNvSpPr>
            <a:spLocks noGrp="1"/>
          </p:cNvSpPr>
          <p:nvPr>
            <p:ph type="chart" sz="quarter" idx="13"/>
          </p:nvPr>
        </p:nvSpPr>
        <p:spPr>
          <a:xfrm>
            <a:off x="6637867" y="950914"/>
            <a:ext cx="5554133" cy="4962525"/>
          </a:xfrm>
        </p:spPr>
        <p:txBody>
          <a:bodyPr rtlCol="0">
            <a:normAutofit/>
          </a:bodyPr>
          <a:lstStyle/>
          <a:p>
            <a:pPr lvl="0"/>
            <a:r>
              <a:rPr lang="en-US" noProof="0" smtClean="0"/>
              <a:t>Click icon to add chart</a:t>
            </a:r>
            <a:endParaRPr lang="en-US" noProof="0"/>
          </a:p>
        </p:txBody>
      </p:sp>
      <p:sp>
        <p:nvSpPr>
          <p:cNvPr id="7" name="Footer Placeholder 4"/>
          <p:cNvSpPr>
            <a:spLocks noGrp="1"/>
          </p:cNvSpPr>
          <p:nvPr>
            <p:ph type="ftr" sz="quarter" idx="14"/>
          </p:nvPr>
        </p:nvSpPr>
        <p:spPr>
          <a:xfrm>
            <a:off x="4165600" y="6257926"/>
            <a:ext cx="2751667" cy="365125"/>
          </a:xfrm>
          <a:prstGeom prst="rect">
            <a:avLst/>
          </a:prstGeom>
        </p:spPr>
        <p:txBody>
          <a:bodyPr/>
          <a:lstStyle>
            <a:lvl1pPr algn="r" fontAlgn="auto">
              <a:spcBef>
                <a:spcPts val="0"/>
              </a:spcBef>
              <a:spcAft>
                <a:spcPts val="0"/>
              </a:spcAft>
              <a:defRPr sz="1200" smtClean="0">
                <a:solidFill>
                  <a:srgbClr val="CC9933"/>
                </a:solidFill>
                <a:latin typeface="Arial" pitchFamily="34" charset="0"/>
                <a:ea typeface="+mn-ea"/>
                <a:cs typeface="Arial" pitchFamily="34" charset="0"/>
              </a:defRPr>
            </a:lvl1pPr>
          </a:lstStyle>
          <a:p>
            <a:endParaRPr lang="nl-NL" dirty="0"/>
          </a:p>
        </p:txBody>
      </p:sp>
      <p:sp>
        <p:nvSpPr>
          <p:cNvPr id="8" name="Slide Number Placeholder 5"/>
          <p:cNvSpPr>
            <a:spLocks noGrp="1"/>
          </p:cNvSpPr>
          <p:nvPr>
            <p:ph type="sldNum" sz="quarter" idx="15"/>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a:defRPr sz="1200">
                <a:solidFill>
                  <a:srgbClr val="CC9933"/>
                </a:solidFill>
                <a:latin typeface="Arial" pitchFamily="34" charset="0"/>
                <a:cs typeface="Arial" pitchFamily="34" charset="0"/>
              </a:defRPr>
            </a:lvl1pPr>
          </a:lstStyle>
          <a:p>
            <a:pPr fontAlgn="base">
              <a:spcBef>
                <a:spcPct val="0"/>
              </a:spcBef>
              <a:spcAft>
                <a:spcPct val="0"/>
              </a:spcAft>
              <a:defRPr/>
            </a:pPr>
            <a:fld id="{9A7FF00D-E144-4A02-892C-5A47876D73DD}" type="slidenum">
              <a:rPr lang="en-GB" smtClean="0"/>
              <a:pPr fontAlgn="base">
                <a:spcBef>
                  <a:spcPct val="0"/>
                </a:spcBef>
                <a:spcAft>
                  <a:spcPct val="0"/>
                </a:spcAft>
                <a:defRPr/>
              </a:pPr>
              <a:t>‹nr.›</a:t>
            </a:fld>
            <a:endParaRPr lang="en-GB"/>
          </a:p>
        </p:txBody>
      </p:sp>
      <p:sp>
        <p:nvSpPr>
          <p:cNvPr id="10" name="Date Placeholder 3"/>
          <p:cNvSpPr>
            <a:spLocks noGrp="1"/>
          </p:cNvSpPr>
          <p:nvPr>
            <p:ph type="dt" sz="half" idx="16"/>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a:defRPr sz="1200">
                <a:solidFill>
                  <a:srgbClr val="CC9933"/>
                </a:solidFill>
                <a:latin typeface="Arial" pitchFamily="34" charset="0"/>
                <a:cs typeface="Arial" pitchFamily="34" charset="0"/>
              </a:defRPr>
            </a:lvl1pPr>
          </a:lstStyle>
          <a:p>
            <a:pPr fontAlgn="base">
              <a:spcBef>
                <a:spcPct val="0"/>
              </a:spcBef>
              <a:spcAft>
                <a:spcPct val="0"/>
              </a:spcAft>
              <a:defRPr/>
            </a:pPr>
            <a:endParaRPr lang="en-GB"/>
          </a:p>
        </p:txBody>
      </p:sp>
    </p:spTree>
    <p:extLst>
      <p:ext uri="{BB962C8B-B14F-4D97-AF65-F5344CB8AC3E}">
        <p14:creationId xmlns:p14="http://schemas.microsoft.com/office/powerpoint/2010/main" val="10235106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2 kolom en kop">
    <p:bg>
      <p:bgPr>
        <a:solidFill>
          <a:schemeClr val="accent3"/>
        </a:solidFill>
        <a:effectLst/>
      </p:bgPr>
    </p:bg>
    <p:spTree>
      <p:nvGrpSpPr>
        <p:cNvPr id="1" name=""/>
        <p:cNvGrpSpPr/>
        <p:nvPr/>
      </p:nvGrpSpPr>
      <p:grpSpPr>
        <a:xfrm>
          <a:off x="0" y="0"/>
          <a:ext cx="0" cy="0"/>
          <a:chOff x="0" y="0"/>
          <a:chExt cx="0" cy="0"/>
        </a:xfrm>
      </p:grpSpPr>
      <p:sp>
        <p:nvSpPr>
          <p:cNvPr id="7" name="Freeform 2"/>
          <p:cNvSpPr>
            <a:spLocks/>
          </p:cNvSpPr>
          <p:nvPr/>
        </p:nvSpPr>
        <p:spPr bwMode="auto">
          <a:xfrm>
            <a:off x="0" y="477838"/>
            <a:ext cx="12192000" cy="6380162"/>
          </a:xfrm>
          <a:custGeom>
            <a:avLst/>
            <a:gdLst>
              <a:gd name="T0" fmla="*/ 192 w 3841"/>
              <a:gd name="T1" fmla="*/ 200 h 2680"/>
              <a:gd name="T2" fmla="*/ 0 w 3841"/>
              <a:gd name="T3" fmla="*/ 0 h 2680"/>
              <a:gd name="T4" fmla="*/ 0 w 3841"/>
              <a:gd name="T5" fmla="*/ 2680 h 2680"/>
              <a:gd name="T6" fmla="*/ 3841 w 3841"/>
              <a:gd name="T7" fmla="*/ 2680 h 2680"/>
              <a:gd name="T8" fmla="*/ 3841 w 3841"/>
              <a:gd name="T9" fmla="*/ 200 h 2680"/>
              <a:gd name="T10" fmla="*/ 192 w 3841"/>
              <a:gd name="T11" fmla="*/ 200 h 26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41" h="2680">
                <a:moveTo>
                  <a:pt x="192" y="200"/>
                </a:moveTo>
                <a:lnTo>
                  <a:pt x="0" y="0"/>
                </a:lnTo>
                <a:lnTo>
                  <a:pt x="0" y="2680"/>
                </a:lnTo>
                <a:lnTo>
                  <a:pt x="3841" y="2680"/>
                </a:lnTo>
                <a:lnTo>
                  <a:pt x="3841" y="200"/>
                </a:lnTo>
                <a:lnTo>
                  <a:pt x="192" y="200"/>
                </a:lnTo>
                <a:close/>
              </a:path>
            </a:pathLst>
          </a:custGeom>
          <a:solidFill>
            <a:srgbClr val="FFFFFF"/>
          </a:solidFill>
          <a:ln w="12700">
            <a:noFill/>
            <a:prstDash val="solid"/>
            <a:round/>
            <a:headEnd/>
            <a:tailEnd/>
          </a:ln>
        </p:spPr>
        <p:txBody>
          <a:bodyPr/>
          <a:lstStyle/>
          <a:p>
            <a:pPr fontAlgn="base">
              <a:spcBef>
                <a:spcPct val="0"/>
              </a:spcBef>
              <a:spcAft>
                <a:spcPct val="0"/>
              </a:spcAft>
            </a:pPr>
            <a:endParaRPr lang="nl-NL" sz="2400">
              <a:solidFill>
                <a:prstClr val="black"/>
              </a:solidFill>
              <a:latin typeface="Times New Roman" pitchFamily="18" charset="0"/>
            </a:endParaRPr>
          </a:p>
        </p:txBody>
      </p:sp>
      <p:pic>
        <p:nvPicPr>
          <p:cNvPr id="8" name="Picture 4" descr="02-UTI_Basisvormen_powerpoint_03.png"/>
          <p:cNvPicPr>
            <a:picLocks noChangeAspect="1"/>
          </p:cNvPicPr>
          <p:nvPr/>
        </p:nvPicPr>
        <p:blipFill>
          <a:blip r:embed="rId2" cstate="print"/>
          <a:srcRect/>
          <a:stretch>
            <a:fillRect/>
          </a:stretch>
        </p:blipFill>
        <p:spPr bwMode="auto">
          <a:xfrm>
            <a:off x="635000" y="6061075"/>
            <a:ext cx="3386667" cy="711200"/>
          </a:xfrm>
          <a:prstGeom prst="rect">
            <a:avLst/>
          </a:prstGeom>
          <a:noFill/>
          <a:ln w="9525">
            <a:noFill/>
            <a:miter lim="800000"/>
            <a:headEnd/>
            <a:tailEnd/>
          </a:ln>
        </p:spPr>
      </p:pic>
      <p:sp>
        <p:nvSpPr>
          <p:cNvPr id="3" name="Text Placeholder 2"/>
          <p:cNvSpPr>
            <a:spLocks noGrp="1"/>
          </p:cNvSpPr>
          <p:nvPr>
            <p:ph type="body" idx="1"/>
          </p:nvPr>
        </p:nvSpPr>
        <p:spPr>
          <a:xfrm>
            <a:off x="609600" y="1235520"/>
            <a:ext cx="5386917" cy="639762"/>
          </a:xfrm>
        </p:spPr>
        <p:txBody>
          <a:bodyPr anchor="b"/>
          <a:lstStyle>
            <a:lvl1pPr marL="0" indent="0">
              <a:buNone/>
              <a:defRPr sz="2400" b="0">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1875282"/>
            <a:ext cx="5386917" cy="4038156"/>
          </a:xfrm>
        </p:spPr>
        <p:txBody>
          <a:bodyPr>
            <a:normAutofit/>
          </a:bodyPr>
          <a:lstStyle>
            <a:lvl1pPr>
              <a:spcAft>
                <a:spcPts val="600"/>
              </a:spcAft>
              <a:defRPr sz="2000">
                <a:latin typeface="Arial" pitchFamily="34" charset="0"/>
                <a:cs typeface="Arial" pitchFamily="34" charset="0"/>
              </a:defRPr>
            </a:lvl1pPr>
            <a:lvl2pPr>
              <a:spcAft>
                <a:spcPts val="600"/>
              </a:spcAft>
              <a:defRPr sz="2000">
                <a:latin typeface="Arial" pitchFamily="34" charset="0"/>
                <a:cs typeface="Arial" pitchFamily="34" charset="0"/>
              </a:defRPr>
            </a:lvl2pPr>
            <a:lvl3pPr>
              <a:spcAft>
                <a:spcPts val="600"/>
              </a:spcAft>
              <a:defRPr sz="2000">
                <a:latin typeface="Arial" pitchFamily="34" charset="0"/>
                <a:cs typeface="Arial" pitchFamily="34" charset="0"/>
              </a:defRPr>
            </a:lvl3pPr>
            <a:lvl4pPr>
              <a:defRPr sz="1600">
                <a:latin typeface="ScalaSans"/>
                <a:cs typeface="ScalaSans"/>
              </a:defRPr>
            </a:lvl4pPr>
            <a:lvl5pPr>
              <a:defRPr sz="1600">
                <a:latin typeface="ScalaSans"/>
                <a:cs typeface="ScalaSans"/>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p:txBody>
      </p:sp>
      <p:sp>
        <p:nvSpPr>
          <p:cNvPr id="5" name="Text Placeholder 4"/>
          <p:cNvSpPr>
            <a:spLocks noGrp="1"/>
          </p:cNvSpPr>
          <p:nvPr>
            <p:ph type="body" sz="quarter" idx="3"/>
          </p:nvPr>
        </p:nvSpPr>
        <p:spPr>
          <a:xfrm>
            <a:off x="6193368" y="1235520"/>
            <a:ext cx="5389033" cy="639762"/>
          </a:xfrm>
        </p:spPr>
        <p:txBody>
          <a:bodyPr anchor="b"/>
          <a:lstStyle>
            <a:lvl1pPr marL="0" indent="0">
              <a:buNone/>
              <a:defRPr sz="2400" b="0">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1875282"/>
            <a:ext cx="5389033" cy="4038156"/>
          </a:xfrm>
        </p:spPr>
        <p:txBody>
          <a:bodyPr>
            <a:normAutofit/>
          </a:bodyPr>
          <a:lstStyle>
            <a:lvl1pPr>
              <a:spcAft>
                <a:spcPts val="600"/>
              </a:spcAft>
              <a:defRPr sz="2000">
                <a:latin typeface="Arial" pitchFamily="34" charset="0"/>
                <a:cs typeface="Arial" pitchFamily="34" charset="0"/>
              </a:defRPr>
            </a:lvl1pPr>
            <a:lvl2pPr>
              <a:spcAft>
                <a:spcPts val="600"/>
              </a:spcAft>
              <a:defRPr sz="2000">
                <a:latin typeface="Arial" pitchFamily="34" charset="0"/>
                <a:cs typeface="Arial" pitchFamily="34" charset="0"/>
              </a:defRPr>
            </a:lvl2pPr>
            <a:lvl3pPr>
              <a:spcAft>
                <a:spcPts val="600"/>
              </a:spcAft>
              <a:defRPr sz="2000">
                <a:latin typeface="Arial" pitchFamily="34" charset="0"/>
                <a:cs typeface="Arial" pitchFamily="34" charset="0"/>
              </a:defRPr>
            </a:lvl3pPr>
            <a:lvl4pPr>
              <a:defRPr sz="1600">
                <a:latin typeface="ScalaSans"/>
                <a:cs typeface="ScalaSans"/>
              </a:defRPr>
            </a:lvl4pPr>
            <a:lvl5pPr>
              <a:defRPr sz="1600">
                <a:latin typeface="ScalaSans"/>
                <a:cs typeface="ScalaSans"/>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p:txBody>
      </p:sp>
      <p:sp>
        <p:nvSpPr>
          <p:cNvPr id="12" name="Title 1"/>
          <p:cNvSpPr>
            <a:spLocks noGrp="1"/>
          </p:cNvSpPr>
          <p:nvPr>
            <p:ph type="title"/>
          </p:nvPr>
        </p:nvSpPr>
        <p:spPr>
          <a:xfrm>
            <a:off x="609600" y="-1842"/>
            <a:ext cx="10972800" cy="952242"/>
          </a:xfrm>
        </p:spPr>
        <p:txBody>
          <a:bodyPr>
            <a:normAutofit/>
          </a:bodyPr>
          <a:lstStyle>
            <a:lvl1pPr algn="l">
              <a:defRPr sz="32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9" name="Footer Placeholder 4"/>
          <p:cNvSpPr>
            <a:spLocks noGrp="1"/>
          </p:cNvSpPr>
          <p:nvPr>
            <p:ph type="ftr" sz="quarter" idx="10"/>
          </p:nvPr>
        </p:nvSpPr>
        <p:spPr>
          <a:xfrm>
            <a:off x="4165600" y="6257926"/>
            <a:ext cx="2751667" cy="365125"/>
          </a:xfrm>
          <a:prstGeom prst="rect">
            <a:avLst/>
          </a:prstGeom>
        </p:spPr>
        <p:txBody>
          <a:bodyPr/>
          <a:lstStyle>
            <a:lvl1pPr algn="r" fontAlgn="auto">
              <a:spcBef>
                <a:spcPts val="0"/>
              </a:spcBef>
              <a:spcAft>
                <a:spcPts val="0"/>
              </a:spcAft>
              <a:defRPr sz="1200" smtClean="0">
                <a:solidFill>
                  <a:srgbClr val="CC9933"/>
                </a:solidFill>
                <a:latin typeface="Arial" pitchFamily="34" charset="0"/>
                <a:ea typeface="+mn-ea"/>
                <a:cs typeface="Arial" pitchFamily="34" charset="0"/>
              </a:defRPr>
            </a:lvl1pPr>
          </a:lstStyle>
          <a:p>
            <a:endParaRPr lang="nl-NL" dirty="0"/>
          </a:p>
        </p:txBody>
      </p:sp>
      <p:sp>
        <p:nvSpPr>
          <p:cNvPr id="10" name="Slide Number Placeholder 5"/>
          <p:cNvSpPr>
            <a:spLocks noGrp="1"/>
          </p:cNvSpPr>
          <p:nvPr>
            <p:ph type="sldNum" sz="quarter" idx="11"/>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a:defRPr sz="1200">
                <a:solidFill>
                  <a:srgbClr val="CC9933"/>
                </a:solidFill>
                <a:latin typeface="Arial" pitchFamily="34" charset="0"/>
                <a:cs typeface="Arial" pitchFamily="34" charset="0"/>
              </a:defRPr>
            </a:lvl1pPr>
          </a:lstStyle>
          <a:p>
            <a:pPr fontAlgn="base">
              <a:spcBef>
                <a:spcPct val="0"/>
              </a:spcBef>
              <a:spcAft>
                <a:spcPct val="0"/>
              </a:spcAft>
              <a:defRPr/>
            </a:pPr>
            <a:fld id="{9A7FF00D-E144-4A02-892C-5A47876D73DD}" type="slidenum">
              <a:rPr lang="en-GB" smtClean="0"/>
              <a:pPr fontAlgn="base">
                <a:spcBef>
                  <a:spcPct val="0"/>
                </a:spcBef>
                <a:spcAft>
                  <a:spcPct val="0"/>
                </a:spcAft>
                <a:defRPr/>
              </a:pPr>
              <a:t>‹nr.›</a:t>
            </a:fld>
            <a:endParaRPr lang="en-GB"/>
          </a:p>
        </p:txBody>
      </p:sp>
      <p:sp>
        <p:nvSpPr>
          <p:cNvPr id="11" name="Date Placeholder 3"/>
          <p:cNvSpPr>
            <a:spLocks noGrp="1"/>
          </p:cNvSpPr>
          <p:nvPr>
            <p:ph type="dt" sz="half" idx="12"/>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a:defRPr sz="1200">
                <a:solidFill>
                  <a:srgbClr val="CC9933"/>
                </a:solidFill>
                <a:latin typeface="Arial" pitchFamily="34" charset="0"/>
                <a:cs typeface="Arial" pitchFamily="34" charset="0"/>
              </a:defRPr>
            </a:lvl1pPr>
          </a:lstStyle>
          <a:p>
            <a:pPr fontAlgn="base">
              <a:spcBef>
                <a:spcPct val="0"/>
              </a:spcBef>
              <a:spcAft>
                <a:spcPct val="0"/>
              </a:spcAft>
              <a:defRPr/>
            </a:pPr>
            <a:endParaRPr lang="en-GB"/>
          </a:p>
        </p:txBody>
      </p:sp>
    </p:spTree>
    <p:extLst>
      <p:ext uri="{BB962C8B-B14F-4D97-AF65-F5344CB8AC3E}">
        <p14:creationId xmlns:p14="http://schemas.microsoft.com/office/powerpoint/2010/main" val="5865054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fotoslide blauw">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 name="Freeform 3"/>
          <p:cNvSpPr>
            <a:spLocks/>
          </p:cNvSpPr>
          <p:nvPr/>
        </p:nvSpPr>
        <p:spPr bwMode="auto">
          <a:xfrm>
            <a:off x="0" y="1"/>
            <a:ext cx="12192000" cy="950913"/>
          </a:xfrm>
          <a:custGeom>
            <a:avLst/>
            <a:gdLst>
              <a:gd name="T0" fmla="*/ 0 w 3841"/>
              <a:gd name="T1" fmla="*/ 208 h 400"/>
              <a:gd name="T2" fmla="*/ 0 w 3841"/>
              <a:gd name="T3" fmla="*/ 0 h 400"/>
              <a:gd name="T4" fmla="*/ 3841 w 3841"/>
              <a:gd name="T5" fmla="*/ 0 h 400"/>
              <a:gd name="T6" fmla="*/ 3841 w 3841"/>
              <a:gd name="T7" fmla="*/ 400 h 400"/>
              <a:gd name="T8" fmla="*/ 184 w 3841"/>
              <a:gd name="T9" fmla="*/ 400 h 400"/>
              <a:gd name="T10" fmla="*/ 0 w 3841"/>
              <a:gd name="T11" fmla="*/ 208 h 4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41" h="400">
                <a:moveTo>
                  <a:pt x="0" y="208"/>
                </a:moveTo>
                <a:lnTo>
                  <a:pt x="0" y="0"/>
                </a:lnTo>
                <a:lnTo>
                  <a:pt x="3841" y="0"/>
                </a:lnTo>
                <a:lnTo>
                  <a:pt x="3841" y="400"/>
                </a:lnTo>
                <a:lnTo>
                  <a:pt x="184" y="400"/>
                </a:lnTo>
                <a:lnTo>
                  <a:pt x="0" y="208"/>
                </a:lnTo>
                <a:close/>
              </a:path>
            </a:pathLst>
          </a:custGeom>
          <a:solidFill>
            <a:schemeClr val="tx2"/>
          </a:solidFill>
          <a:ln w="12700">
            <a:noFill/>
            <a:prstDash val="solid"/>
            <a:round/>
            <a:headEnd/>
            <a:tailEnd/>
          </a:ln>
        </p:spPr>
        <p:txBody>
          <a:bodyPr/>
          <a:lstStyle/>
          <a:p>
            <a:pPr fontAlgn="base">
              <a:spcBef>
                <a:spcPct val="0"/>
              </a:spcBef>
              <a:spcAft>
                <a:spcPct val="0"/>
              </a:spcAft>
            </a:pPr>
            <a:endParaRPr lang="nl-NL" sz="2400">
              <a:solidFill>
                <a:prstClr val="black"/>
              </a:solidFill>
              <a:latin typeface="Times New Roman" pitchFamily="18" charset="0"/>
            </a:endParaRPr>
          </a:p>
        </p:txBody>
      </p:sp>
      <p:sp>
        <p:nvSpPr>
          <p:cNvPr id="4" name="Rectangle 6"/>
          <p:cNvSpPr>
            <a:spLocks noChangeArrowheads="1"/>
          </p:cNvSpPr>
          <p:nvPr/>
        </p:nvSpPr>
        <p:spPr bwMode="auto">
          <a:xfrm>
            <a:off x="-2117" y="5924550"/>
            <a:ext cx="12192001" cy="933450"/>
          </a:xfrm>
          <a:prstGeom prst="rect">
            <a:avLst/>
          </a:prstGeom>
          <a:solidFill>
            <a:srgbClr val="FFFFFF">
              <a:alpha val="85097"/>
            </a:srgbClr>
          </a:solidFill>
          <a:ln w="12700">
            <a:noFill/>
            <a:miter lim="800000"/>
            <a:headEnd/>
            <a:tailEnd/>
          </a:ln>
        </p:spPr>
        <p:txBody>
          <a:bodyPr/>
          <a:lstStyle/>
          <a:p>
            <a:pPr fontAlgn="base">
              <a:spcBef>
                <a:spcPct val="0"/>
              </a:spcBef>
              <a:spcAft>
                <a:spcPct val="0"/>
              </a:spcAft>
            </a:pPr>
            <a:endParaRPr lang="nl-NL" sz="2400">
              <a:solidFill>
                <a:prstClr val="black"/>
              </a:solidFill>
              <a:latin typeface="Calibri" pitchFamily="34" charset="0"/>
              <a:cs typeface="ヒラギノ角ゴ Pro W3"/>
            </a:endParaRPr>
          </a:p>
        </p:txBody>
      </p:sp>
      <p:pic>
        <p:nvPicPr>
          <p:cNvPr id="5" name="Picture 5" descr="02-UTI_Basisvormen_powerpoint_03.png"/>
          <p:cNvPicPr>
            <a:picLocks noChangeAspect="1"/>
          </p:cNvPicPr>
          <p:nvPr/>
        </p:nvPicPr>
        <p:blipFill>
          <a:blip r:embed="rId3" cstate="print"/>
          <a:srcRect/>
          <a:stretch>
            <a:fillRect/>
          </a:stretch>
        </p:blipFill>
        <p:spPr bwMode="auto">
          <a:xfrm>
            <a:off x="635000" y="6061075"/>
            <a:ext cx="3386667" cy="711200"/>
          </a:xfrm>
          <a:prstGeom prst="rect">
            <a:avLst/>
          </a:prstGeom>
          <a:noFill/>
          <a:ln w="9525">
            <a:noFill/>
            <a:miter lim="800000"/>
            <a:headEnd/>
            <a:tailEnd/>
          </a:ln>
        </p:spPr>
      </p:pic>
      <p:sp>
        <p:nvSpPr>
          <p:cNvPr id="36" name="Title 1"/>
          <p:cNvSpPr>
            <a:spLocks noGrp="1"/>
          </p:cNvSpPr>
          <p:nvPr>
            <p:ph type="title"/>
          </p:nvPr>
        </p:nvSpPr>
        <p:spPr>
          <a:xfrm>
            <a:off x="609600" y="-1842"/>
            <a:ext cx="10972800" cy="952242"/>
          </a:xfrm>
        </p:spPr>
        <p:txBody>
          <a:bodyPr>
            <a:normAutofit/>
          </a:bodyPr>
          <a:lstStyle>
            <a:lvl1pPr algn="l">
              <a:defRPr sz="32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6" name="Date Placeholder 3"/>
          <p:cNvSpPr>
            <a:spLocks noGrp="1"/>
          </p:cNvSpPr>
          <p:nvPr>
            <p:ph type="dt" sz="half" idx="10"/>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a:defRPr sz="1200">
                <a:solidFill>
                  <a:srgbClr val="CC9933"/>
                </a:solidFill>
                <a:latin typeface="Arial" pitchFamily="34" charset="0"/>
                <a:cs typeface="Arial" pitchFamily="34" charset="0"/>
              </a:defRPr>
            </a:lvl1pPr>
          </a:lstStyle>
          <a:p>
            <a:pPr fontAlgn="base">
              <a:spcBef>
                <a:spcPct val="0"/>
              </a:spcBef>
              <a:spcAft>
                <a:spcPct val="0"/>
              </a:spcAft>
              <a:defRPr/>
            </a:pPr>
            <a:endParaRPr lang="en-GB"/>
          </a:p>
        </p:txBody>
      </p:sp>
      <p:sp>
        <p:nvSpPr>
          <p:cNvPr id="7" name="Footer Placeholder 4"/>
          <p:cNvSpPr>
            <a:spLocks noGrp="1"/>
          </p:cNvSpPr>
          <p:nvPr>
            <p:ph type="ftr" sz="quarter" idx="11"/>
          </p:nvPr>
        </p:nvSpPr>
        <p:spPr>
          <a:xfrm>
            <a:off x="4165600" y="6257926"/>
            <a:ext cx="2751667" cy="365125"/>
          </a:xfrm>
          <a:prstGeom prst="rect">
            <a:avLst/>
          </a:prstGeom>
        </p:spPr>
        <p:txBody>
          <a:bodyPr/>
          <a:lstStyle>
            <a:lvl1pPr algn="r" fontAlgn="auto">
              <a:spcBef>
                <a:spcPts val="0"/>
              </a:spcBef>
              <a:spcAft>
                <a:spcPts val="0"/>
              </a:spcAft>
              <a:defRPr sz="1200" smtClean="0">
                <a:solidFill>
                  <a:srgbClr val="CC9933"/>
                </a:solidFill>
                <a:latin typeface="Arial" pitchFamily="34" charset="0"/>
                <a:ea typeface="+mn-ea"/>
                <a:cs typeface="Arial" pitchFamily="34" charset="0"/>
              </a:defRPr>
            </a:lvl1pPr>
          </a:lstStyle>
          <a:p>
            <a:endParaRPr lang="nl-NL" dirty="0"/>
          </a:p>
        </p:txBody>
      </p:sp>
      <p:sp>
        <p:nvSpPr>
          <p:cNvPr id="8" name="Slide Number Placeholder 5"/>
          <p:cNvSpPr>
            <a:spLocks noGrp="1"/>
          </p:cNvSpPr>
          <p:nvPr>
            <p:ph type="sldNum" sz="quarter" idx="12"/>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a:defRPr sz="1200">
                <a:solidFill>
                  <a:srgbClr val="CC9933"/>
                </a:solidFill>
                <a:latin typeface="Arial" pitchFamily="34" charset="0"/>
                <a:cs typeface="Arial" pitchFamily="34" charset="0"/>
              </a:defRPr>
            </a:lvl1pPr>
          </a:lstStyle>
          <a:p>
            <a:pPr fontAlgn="base">
              <a:spcBef>
                <a:spcPct val="0"/>
              </a:spcBef>
              <a:spcAft>
                <a:spcPct val="0"/>
              </a:spcAft>
              <a:defRPr/>
            </a:pPr>
            <a:fld id="{9A7FF00D-E144-4A02-892C-5A47876D73DD}" type="slidenum">
              <a:rPr lang="en-GB" smtClean="0"/>
              <a:pPr fontAlgn="base">
                <a:spcBef>
                  <a:spcPct val="0"/>
                </a:spcBef>
                <a:spcAft>
                  <a:spcPct val="0"/>
                </a:spcAft>
                <a:defRPr/>
              </a:pPr>
              <a:t>‹nr.›</a:t>
            </a:fld>
            <a:endParaRPr lang="en-GB"/>
          </a:p>
        </p:txBody>
      </p:sp>
    </p:spTree>
    <p:extLst>
      <p:ext uri="{BB962C8B-B14F-4D97-AF65-F5344CB8AC3E}">
        <p14:creationId xmlns:p14="http://schemas.microsoft.com/office/powerpoint/2010/main" val="18054343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1_fotoslide brons">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 name="Freeform 3"/>
          <p:cNvSpPr>
            <a:spLocks/>
          </p:cNvSpPr>
          <p:nvPr/>
        </p:nvSpPr>
        <p:spPr bwMode="auto">
          <a:xfrm>
            <a:off x="0" y="1"/>
            <a:ext cx="12192000" cy="950913"/>
          </a:xfrm>
          <a:custGeom>
            <a:avLst/>
            <a:gdLst>
              <a:gd name="T0" fmla="*/ 0 w 3841"/>
              <a:gd name="T1" fmla="*/ 208 h 400"/>
              <a:gd name="T2" fmla="*/ 0 w 3841"/>
              <a:gd name="T3" fmla="*/ 0 h 400"/>
              <a:gd name="T4" fmla="*/ 3841 w 3841"/>
              <a:gd name="T5" fmla="*/ 0 h 400"/>
              <a:gd name="T6" fmla="*/ 3841 w 3841"/>
              <a:gd name="T7" fmla="*/ 400 h 400"/>
              <a:gd name="T8" fmla="*/ 184 w 3841"/>
              <a:gd name="T9" fmla="*/ 400 h 400"/>
              <a:gd name="T10" fmla="*/ 0 w 3841"/>
              <a:gd name="T11" fmla="*/ 208 h 4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41" h="400">
                <a:moveTo>
                  <a:pt x="0" y="208"/>
                </a:moveTo>
                <a:lnTo>
                  <a:pt x="0" y="0"/>
                </a:lnTo>
                <a:lnTo>
                  <a:pt x="3841" y="0"/>
                </a:lnTo>
                <a:lnTo>
                  <a:pt x="3841" y="400"/>
                </a:lnTo>
                <a:lnTo>
                  <a:pt x="184" y="400"/>
                </a:lnTo>
                <a:lnTo>
                  <a:pt x="0" y="208"/>
                </a:lnTo>
                <a:close/>
              </a:path>
            </a:pathLst>
          </a:custGeom>
          <a:solidFill>
            <a:schemeClr val="accent1"/>
          </a:solidFill>
          <a:ln w="12700">
            <a:noFill/>
            <a:prstDash val="solid"/>
            <a:round/>
            <a:headEnd/>
            <a:tailEnd/>
          </a:ln>
        </p:spPr>
        <p:txBody>
          <a:bodyPr/>
          <a:lstStyle/>
          <a:p>
            <a:pPr fontAlgn="base">
              <a:spcBef>
                <a:spcPct val="0"/>
              </a:spcBef>
              <a:spcAft>
                <a:spcPct val="0"/>
              </a:spcAft>
            </a:pPr>
            <a:endParaRPr lang="nl-NL" sz="2400">
              <a:solidFill>
                <a:prstClr val="black"/>
              </a:solidFill>
              <a:latin typeface="Times New Roman" pitchFamily="18" charset="0"/>
            </a:endParaRPr>
          </a:p>
        </p:txBody>
      </p:sp>
      <p:sp>
        <p:nvSpPr>
          <p:cNvPr id="4" name="Rectangle 6"/>
          <p:cNvSpPr>
            <a:spLocks noChangeArrowheads="1"/>
          </p:cNvSpPr>
          <p:nvPr/>
        </p:nvSpPr>
        <p:spPr bwMode="auto">
          <a:xfrm>
            <a:off x="-2117" y="5924550"/>
            <a:ext cx="12192001" cy="933450"/>
          </a:xfrm>
          <a:prstGeom prst="rect">
            <a:avLst/>
          </a:prstGeom>
          <a:solidFill>
            <a:srgbClr val="FFFFFF">
              <a:alpha val="85097"/>
            </a:srgbClr>
          </a:solidFill>
          <a:ln w="12700">
            <a:noFill/>
            <a:miter lim="800000"/>
            <a:headEnd/>
            <a:tailEnd/>
          </a:ln>
        </p:spPr>
        <p:txBody>
          <a:bodyPr/>
          <a:lstStyle/>
          <a:p>
            <a:pPr fontAlgn="base">
              <a:spcBef>
                <a:spcPct val="0"/>
              </a:spcBef>
              <a:spcAft>
                <a:spcPct val="0"/>
              </a:spcAft>
            </a:pPr>
            <a:endParaRPr lang="nl-NL" sz="2400">
              <a:solidFill>
                <a:prstClr val="black"/>
              </a:solidFill>
              <a:latin typeface="Calibri" pitchFamily="34" charset="0"/>
              <a:cs typeface="ヒラギノ角ゴ Pro W3"/>
            </a:endParaRPr>
          </a:p>
        </p:txBody>
      </p:sp>
      <p:pic>
        <p:nvPicPr>
          <p:cNvPr id="5" name="Picture 5" descr="02-UTI_Basisvormen_powerpoint_03.png"/>
          <p:cNvPicPr>
            <a:picLocks noChangeAspect="1"/>
          </p:cNvPicPr>
          <p:nvPr/>
        </p:nvPicPr>
        <p:blipFill>
          <a:blip r:embed="rId3" cstate="print"/>
          <a:srcRect/>
          <a:stretch>
            <a:fillRect/>
          </a:stretch>
        </p:blipFill>
        <p:spPr bwMode="auto">
          <a:xfrm>
            <a:off x="635000" y="6061075"/>
            <a:ext cx="3386667" cy="711200"/>
          </a:xfrm>
          <a:prstGeom prst="rect">
            <a:avLst/>
          </a:prstGeom>
          <a:noFill/>
          <a:ln w="9525">
            <a:noFill/>
            <a:miter lim="800000"/>
            <a:headEnd/>
            <a:tailEnd/>
          </a:ln>
        </p:spPr>
      </p:pic>
      <p:sp>
        <p:nvSpPr>
          <p:cNvPr id="36" name="Title 1"/>
          <p:cNvSpPr>
            <a:spLocks noGrp="1"/>
          </p:cNvSpPr>
          <p:nvPr>
            <p:ph type="title"/>
          </p:nvPr>
        </p:nvSpPr>
        <p:spPr>
          <a:xfrm>
            <a:off x="609600" y="-1842"/>
            <a:ext cx="10972800" cy="952242"/>
          </a:xfrm>
        </p:spPr>
        <p:txBody>
          <a:bodyPr>
            <a:normAutofit/>
          </a:bodyPr>
          <a:lstStyle>
            <a:lvl1pPr algn="l">
              <a:defRPr sz="32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6" name="Date Placeholder 3"/>
          <p:cNvSpPr>
            <a:spLocks noGrp="1"/>
          </p:cNvSpPr>
          <p:nvPr>
            <p:ph type="dt" sz="half" idx="10"/>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a:defRPr sz="1200">
                <a:solidFill>
                  <a:srgbClr val="CC9933"/>
                </a:solidFill>
                <a:latin typeface="Arial" pitchFamily="34" charset="0"/>
                <a:cs typeface="Arial" pitchFamily="34" charset="0"/>
              </a:defRPr>
            </a:lvl1pPr>
          </a:lstStyle>
          <a:p>
            <a:pPr fontAlgn="base">
              <a:spcBef>
                <a:spcPct val="0"/>
              </a:spcBef>
              <a:spcAft>
                <a:spcPct val="0"/>
              </a:spcAft>
              <a:defRPr/>
            </a:pPr>
            <a:endParaRPr lang="en-GB"/>
          </a:p>
        </p:txBody>
      </p:sp>
      <p:sp>
        <p:nvSpPr>
          <p:cNvPr id="7" name="Footer Placeholder 4"/>
          <p:cNvSpPr>
            <a:spLocks noGrp="1"/>
          </p:cNvSpPr>
          <p:nvPr>
            <p:ph type="ftr" sz="quarter" idx="11"/>
          </p:nvPr>
        </p:nvSpPr>
        <p:spPr>
          <a:xfrm>
            <a:off x="4165600" y="6257926"/>
            <a:ext cx="2751667" cy="365125"/>
          </a:xfrm>
          <a:prstGeom prst="rect">
            <a:avLst/>
          </a:prstGeom>
        </p:spPr>
        <p:txBody>
          <a:bodyPr/>
          <a:lstStyle>
            <a:lvl1pPr algn="r" fontAlgn="auto">
              <a:spcBef>
                <a:spcPts val="0"/>
              </a:spcBef>
              <a:spcAft>
                <a:spcPts val="0"/>
              </a:spcAft>
              <a:defRPr sz="1200" smtClean="0">
                <a:solidFill>
                  <a:srgbClr val="CC9933"/>
                </a:solidFill>
                <a:latin typeface="Arial" pitchFamily="34" charset="0"/>
                <a:ea typeface="+mn-ea"/>
                <a:cs typeface="Arial" pitchFamily="34" charset="0"/>
              </a:defRPr>
            </a:lvl1pPr>
          </a:lstStyle>
          <a:p>
            <a:endParaRPr lang="nl-NL" dirty="0"/>
          </a:p>
        </p:txBody>
      </p:sp>
      <p:sp>
        <p:nvSpPr>
          <p:cNvPr id="8" name="Slide Number Placeholder 5"/>
          <p:cNvSpPr>
            <a:spLocks noGrp="1"/>
          </p:cNvSpPr>
          <p:nvPr>
            <p:ph type="sldNum" sz="quarter" idx="12"/>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a:defRPr sz="1200">
                <a:solidFill>
                  <a:srgbClr val="CC9933"/>
                </a:solidFill>
                <a:latin typeface="Arial" pitchFamily="34" charset="0"/>
                <a:cs typeface="Arial" pitchFamily="34" charset="0"/>
              </a:defRPr>
            </a:lvl1pPr>
          </a:lstStyle>
          <a:p>
            <a:pPr fontAlgn="base">
              <a:spcBef>
                <a:spcPct val="0"/>
              </a:spcBef>
              <a:spcAft>
                <a:spcPct val="0"/>
              </a:spcAft>
              <a:defRPr/>
            </a:pPr>
            <a:fld id="{9A7FF00D-E144-4A02-892C-5A47876D73DD}" type="slidenum">
              <a:rPr lang="en-GB" smtClean="0"/>
              <a:pPr fontAlgn="base">
                <a:spcBef>
                  <a:spcPct val="0"/>
                </a:spcBef>
                <a:spcAft>
                  <a:spcPct val="0"/>
                </a:spcAft>
                <a:defRPr/>
              </a:pPr>
              <a:t>‹nr.›</a:t>
            </a:fld>
            <a:endParaRPr lang="en-GB"/>
          </a:p>
        </p:txBody>
      </p:sp>
    </p:spTree>
    <p:extLst>
      <p:ext uri="{BB962C8B-B14F-4D97-AF65-F5344CB8AC3E}">
        <p14:creationId xmlns:p14="http://schemas.microsoft.com/office/powerpoint/2010/main" val="42142129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2_fotoslide groen">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 name="Freeform 3"/>
          <p:cNvSpPr>
            <a:spLocks/>
          </p:cNvSpPr>
          <p:nvPr/>
        </p:nvSpPr>
        <p:spPr bwMode="auto">
          <a:xfrm>
            <a:off x="0" y="1"/>
            <a:ext cx="12192000" cy="950913"/>
          </a:xfrm>
          <a:custGeom>
            <a:avLst/>
            <a:gdLst>
              <a:gd name="T0" fmla="*/ 0 w 3841"/>
              <a:gd name="T1" fmla="*/ 208 h 400"/>
              <a:gd name="T2" fmla="*/ 0 w 3841"/>
              <a:gd name="T3" fmla="*/ 0 h 400"/>
              <a:gd name="T4" fmla="*/ 3841 w 3841"/>
              <a:gd name="T5" fmla="*/ 0 h 400"/>
              <a:gd name="T6" fmla="*/ 3841 w 3841"/>
              <a:gd name="T7" fmla="*/ 400 h 400"/>
              <a:gd name="T8" fmla="*/ 184 w 3841"/>
              <a:gd name="T9" fmla="*/ 400 h 400"/>
              <a:gd name="T10" fmla="*/ 0 w 3841"/>
              <a:gd name="T11" fmla="*/ 208 h 4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41" h="400">
                <a:moveTo>
                  <a:pt x="0" y="208"/>
                </a:moveTo>
                <a:lnTo>
                  <a:pt x="0" y="0"/>
                </a:lnTo>
                <a:lnTo>
                  <a:pt x="3841" y="0"/>
                </a:lnTo>
                <a:lnTo>
                  <a:pt x="3841" y="400"/>
                </a:lnTo>
                <a:lnTo>
                  <a:pt x="184" y="400"/>
                </a:lnTo>
                <a:lnTo>
                  <a:pt x="0" y="208"/>
                </a:lnTo>
                <a:close/>
              </a:path>
            </a:pathLst>
          </a:custGeom>
          <a:solidFill>
            <a:schemeClr val="accent2"/>
          </a:solidFill>
          <a:ln w="12700">
            <a:noFill/>
            <a:prstDash val="solid"/>
            <a:round/>
            <a:headEnd/>
            <a:tailEnd/>
          </a:ln>
        </p:spPr>
        <p:txBody>
          <a:bodyPr/>
          <a:lstStyle/>
          <a:p>
            <a:pPr fontAlgn="base">
              <a:spcBef>
                <a:spcPct val="0"/>
              </a:spcBef>
              <a:spcAft>
                <a:spcPct val="0"/>
              </a:spcAft>
            </a:pPr>
            <a:endParaRPr lang="nl-NL" sz="2400">
              <a:solidFill>
                <a:prstClr val="black"/>
              </a:solidFill>
              <a:latin typeface="Times New Roman" pitchFamily="18" charset="0"/>
            </a:endParaRPr>
          </a:p>
        </p:txBody>
      </p:sp>
      <p:sp>
        <p:nvSpPr>
          <p:cNvPr id="4" name="Rectangle 6"/>
          <p:cNvSpPr>
            <a:spLocks noChangeArrowheads="1"/>
          </p:cNvSpPr>
          <p:nvPr/>
        </p:nvSpPr>
        <p:spPr bwMode="auto">
          <a:xfrm>
            <a:off x="-2117" y="5924550"/>
            <a:ext cx="12192001" cy="933450"/>
          </a:xfrm>
          <a:prstGeom prst="rect">
            <a:avLst/>
          </a:prstGeom>
          <a:solidFill>
            <a:srgbClr val="FFFFFF">
              <a:alpha val="85097"/>
            </a:srgbClr>
          </a:solidFill>
          <a:ln w="12700">
            <a:noFill/>
            <a:miter lim="800000"/>
            <a:headEnd/>
            <a:tailEnd/>
          </a:ln>
        </p:spPr>
        <p:txBody>
          <a:bodyPr/>
          <a:lstStyle/>
          <a:p>
            <a:pPr fontAlgn="base">
              <a:spcBef>
                <a:spcPct val="0"/>
              </a:spcBef>
              <a:spcAft>
                <a:spcPct val="0"/>
              </a:spcAft>
            </a:pPr>
            <a:endParaRPr lang="nl-NL" sz="2400">
              <a:solidFill>
                <a:prstClr val="black"/>
              </a:solidFill>
              <a:latin typeface="Calibri" pitchFamily="34" charset="0"/>
              <a:cs typeface="ヒラギノ角ゴ Pro W3"/>
            </a:endParaRPr>
          </a:p>
        </p:txBody>
      </p:sp>
      <p:pic>
        <p:nvPicPr>
          <p:cNvPr id="5" name="Picture 5" descr="02-UTI_Basisvormen_powerpoint_03.png"/>
          <p:cNvPicPr>
            <a:picLocks noChangeAspect="1"/>
          </p:cNvPicPr>
          <p:nvPr/>
        </p:nvPicPr>
        <p:blipFill>
          <a:blip r:embed="rId3" cstate="print"/>
          <a:srcRect/>
          <a:stretch>
            <a:fillRect/>
          </a:stretch>
        </p:blipFill>
        <p:spPr bwMode="auto">
          <a:xfrm>
            <a:off x="635000" y="6061075"/>
            <a:ext cx="3386667" cy="711200"/>
          </a:xfrm>
          <a:prstGeom prst="rect">
            <a:avLst/>
          </a:prstGeom>
          <a:noFill/>
          <a:ln w="9525">
            <a:noFill/>
            <a:miter lim="800000"/>
            <a:headEnd/>
            <a:tailEnd/>
          </a:ln>
        </p:spPr>
      </p:pic>
      <p:sp>
        <p:nvSpPr>
          <p:cNvPr id="36" name="Title 1"/>
          <p:cNvSpPr>
            <a:spLocks noGrp="1"/>
          </p:cNvSpPr>
          <p:nvPr>
            <p:ph type="title"/>
          </p:nvPr>
        </p:nvSpPr>
        <p:spPr>
          <a:xfrm>
            <a:off x="609600" y="-1842"/>
            <a:ext cx="10972800" cy="952242"/>
          </a:xfrm>
        </p:spPr>
        <p:txBody>
          <a:bodyPr>
            <a:normAutofit/>
          </a:bodyPr>
          <a:lstStyle>
            <a:lvl1pPr algn="l">
              <a:defRPr sz="32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6" name="Date Placeholder 3"/>
          <p:cNvSpPr>
            <a:spLocks noGrp="1"/>
          </p:cNvSpPr>
          <p:nvPr>
            <p:ph type="dt" sz="half" idx="10"/>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a:defRPr sz="1200">
                <a:solidFill>
                  <a:srgbClr val="CC9933"/>
                </a:solidFill>
                <a:latin typeface="Arial" pitchFamily="34" charset="0"/>
                <a:cs typeface="Arial" pitchFamily="34" charset="0"/>
              </a:defRPr>
            </a:lvl1pPr>
          </a:lstStyle>
          <a:p>
            <a:pPr fontAlgn="base">
              <a:spcBef>
                <a:spcPct val="0"/>
              </a:spcBef>
              <a:spcAft>
                <a:spcPct val="0"/>
              </a:spcAft>
              <a:defRPr/>
            </a:pPr>
            <a:endParaRPr lang="en-GB"/>
          </a:p>
        </p:txBody>
      </p:sp>
      <p:sp>
        <p:nvSpPr>
          <p:cNvPr id="7" name="Footer Placeholder 4"/>
          <p:cNvSpPr>
            <a:spLocks noGrp="1"/>
          </p:cNvSpPr>
          <p:nvPr>
            <p:ph type="ftr" sz="quarter" idx="11"/>
          </p:nvPr>
        </p:nvSpPr>
        <p:spPr>
          <a:xfrm>
            <a:off x="4165600" y="6257926"/>
            <a:ext cx="2751667" cy="365125"/>
          </a:xfrm>
          <a:prstGeom prst="rect">
            <a:avLst/>
          </a:prstGeom>
        </p:spPr>
        <p:txBody>
          <a:bodyPr/>
          <a:lstStyle>
            <a:lvl1pPr algn="r" fontAlgn="auto">
              <a:spcBef>
                <a:spcPts val="0"/>
              </a:spcBef>
              <a:spcAft>
                <a:spcPts val="0"/>
              </a:spcAft>
              <a:defRPr sz="1200" smtClean="0">
                <a:solidFill>
                  <a:srgbClr val="CC9933"/>
                </a:solidFill>
                <a:latin typeface="Arial" pitchFamily="34" charset="0"/>
                <a:ea typeface="+mn-ea"/>
                <a:cs typeface="Arial" pitchFamily="34" charset="0"/>
              </a:defRPr>
            </a:lvl1pPr>
          </a:lstStyle>
          <a:p>
            <a:endParaRPr lang="nl-NL" dirty="0"/>
          </a:p>
        </p:txBody>
      </p:sp>
      <p:sp>
        <p:nvSpPr>
          <p:cNvPr id="8" name="Slide Number Placeholder 5"/>
          <p:cNvSpPr>
            <a:spLocks noGrp="1"/>
          </p:cNvSpPr>
          <p:nvPr>
            <p:ph type="sldNum" sz="quarter" idx="12"/>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a:defRPr sz="1200">
                <a:solidFill>
                  <a:srgbClr val="CC9933"/>
                </a:solidFill>
                <a:latin typeface="Arial" pitchFamily="34" charset="0"/>
                <a:cs typeface="Arial" pitchFamily="34" charset="0"/>
              </a:defRPr>
            </a:lvl1pPr>
          </a:lstStyle>
          <a:p>
            <a:pPr fontAlgn="base">
              <a:spcBef>
                <a:spcPct val="0"/>
              </a:spcBef>
              <a:spcAft>
                <a:spcPct val="0"/>
              </a:spcAft>
              <a:defRPr/>
            </a:pPr>
            <a:fld id="{9A7FF00D-E144-4A02-892C-5A47876D73DD}" type="slidenum">
              <a:rPr lang="en-GB" smtClean="0"/>
              <a:pPr fontAlgn="base">
                <a:spcBef>
                  <a:spcPct val="0"/>
                </a:spcBef>
                <a:spcAft>
                  <a:spcPct val="0"/>
                </a:spcAft>
                <a:defRPr/>
              </a:pPr>
              <a:t>‹nr.›</a:t>
            </a:fld>
            <a:endParaRPr lang="en-GB"/>
          </a:p>
        </p:txBody>
      </p:sp>
    </p:spTree>
    <p:extLst>
      <p:ext uri="{BB962C8B-B14F-4D97-AF65-F5344CB8AC3E}">
        <p14:creationId xmlns:p14="http://schemas.microsoft.com/office/powerpoint/2010/main" val="39031466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3_fotoslide grijs">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 name="Freeform 2"/>
          <p:cNvSpPr>
            <a:spLocks/>
          </p:cNvSpPr>
          <p:nvPr/>
        </p:nvSpPr>
        <p:spPr bwMode="auto">
          <a:xfrm>
            <a:off x="0" y="1"/>
            <a:ext cx="12192000" cy="950913"/>
          </a:xfrm>
          <a:custGeom>
            <a:avLst/>
            <a:gdLst/>
            <a:ahLst/>
            <a:cxnLst>
              <a:cxn ang="0">
                <a:pos x="0" y="208"/>
              </a:cxn>
              <a:cxn ang="0">
                <a:pos x="0" y="0"/>
              </a:cxn>
              <a:cxn ang="0">
                <a:pos x="3841" y="0"/>
              </a:cxn>
              <a:cxn ang="0">
                <a:pos x="3841" y="400"/>
              </a:cxn>
              <a:cxn ang="0">
                <a:pos x="184" y="400"/>
              </a:cxn>
              <a:cxn ang="0">
                <a:pos x="0" y="208"/>
              </a:cxn>
            </a:cxnLst>
            <a:rect l="0" t="0" r="r" b="b"/>
            <a:pathLst>
              <a:path w="3841" h="400">
                <a:moveTo>
                  <a:pt x="0" y="208"/>
                </a:moveTo>
                <a:lnTo>
                  <a:pt x="0" y="0"/>
                </a:lnTo>
                <a:lnTo>
                  <a:pt x="3841" y="0"/>
                </a:lnTo>
                <a:lnTo>
                  <a:pt x="3841" y="400"/>
                </a:lnTo>
                <a:lnTo>
                  <a:pt x="184" y="400"/>
                </a:lnTo>
                <a:lnTo>
                  <a:pt x="0" y="208"/>
                </a:lnTo>
                <a:close/>
              </a:path>
            </a:pathLst>
          </a:custGeom>
          <a:solidFill>
            <a:schemeClr val="accent3"/>
          </a:solidFill>
          <a:ln w="12700">
            <a:noFill/>
            <a:prstDash val="solid"/>
            <a:round/>
            <a:headEnd/>
            <a:tailEnd/>
          </a:ln>
        </p:spPr>
        <p:txBody>
          <a:bodyPr/>
          <a:lstStyle/>
          <a:p>
            <a:pPr>
              <a:defRPr/>
            </a:pPr>
            <a:endParaRPr lang="en-US" sz="2400">
              <a:solidFill>
                <a:prstClr val="black"/>
              </a:solidFill>
            </a:endParaRPr>
          </a:p>
        </p:txBody>
      </p:sp>
      <p:sp>
        <p:nvSpPr>
          <p:cNvPr id="4" name="Rectangle 6"/>
          <p:cNvSpPr>
            <a:spLocks noChangeArrowheads="1"/>
          </p:cNvSpPr>
          <p:nvPr/>
        </p:nvSpPr>
        <p:spPr bwMode="auto">
          <a:xfrm>
            <a:off x="-2117" y="5924550"/>
            <a:ext cx="12192001" cy="933450"/>
          </a:xfrm>
          <a:prstGeom prst="rect">
            <a:avLst/>
          </a:prstGeom>
          <a:solidFill>
            <a:srgbClr val="FFFFFF">
              <a:alpha val="85097"/>
            </a:srgbClr>
          </a:solidFill>
          <a:ln w="12700">
            <a:noFill/>
            <a:miter lim="800000"/>
            <a:headEnd/>
            <a:tailEnd/>
          </a:ln>
        </p:spPr>
        <p:txBody>
          <a:bodyPr/>
          <a:lstStyle/>
          <a:p>
            <a:pPr fontAlgn="base">
              <a:spcBef>
                <a:spcPct val="0"/>
              </a:spcBef>
              <a:spcAft>
                <a:spcPct val="0"/>
              </a:spcAft>
            </a:pPr>
            <a:endParaRPr lang="nl-NL" sz="2400">
              <a:solidFill>
                <a:prstClr val="black"/>
              </a:solidFill>
              <a:latin typeface="Calibri" pitchFamily="34" charset="0"/>
              <a:cs typeface="ヒラギノ角ゴ Pro W3"/>
            </a:endParaRPr>
          </a:p>
        </p:txBody>
      </p:sp>
      <p:pic>
        <p:nvPicPr>
          <p:cNvPr id="5" name="Picture 5" descr="02-UTI_Basisvormen_powerpoint_03.png"/>
          <p:cNvPicPr>
            <a:picLocks noChangeAspect="1"/>
          </p:cNvPicPr>
          <p:nvPr/>
        </p:nvPicPr>
        <p:blipFill>
          <a:blip r:embed="rId3" cstate="print"/>
          <a:srcRect/>
          <a:stretch>
            <a:fillRect/>
          </a:stretch>
        </p:blipFill>
        <p:spPr bwMode="auto">
          <a:xfrm>
            <a:off x="635000" y="6061075"/>
            <a:ext cx="3386667" cy="711200"/>
          </a:xfrm>
          <a:prstGeom prst="rect">
            <a:avLst/>
          </a:prstGeom>
          <a:noFill/>
          <a:ln w="9525">
            <a:noFill/>
            <a:miter lim="800000"/>
            <a:headEnd/>
            <a:tailEnd/>
          </a:ln>
        </p:spPr>
      </p:pic>
      <p:sp>
        <p:nvSpPr>
          <p:cNvPr id="36" name="Title 1"/>
          <p:cNvSpPr>
            <a:spLocks noGrp="1"/>
          </p:cNvSpPr>
          <p:nvPr>
            <p:ph type="title"/>
          </p:nvPr>
        </p:nvSpPr>
        <p:spPr>
          <a:xfrm>
            <a:off x="609600" y="-1842"/>
            <a:ext cx="10972800" cy="952242"/>
          </a:xfrm>
        </p:spPr>
        <p:txBody>
          <a:bodyPr>
            <a:normAutofit/>
          </a:bodyPr>
          <a:lstStyle>
            <a:lvl1pPr algn="l">
              <a:defRPr sz="32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6" name="Date Placeholder 3"/>
          <p:cNvSpPr>
            <a:spLocks noGrp="1"/>
          </p:cNvSpPr>
          <p:nvPr>
            <p:ph type="dt" sz="half" idx="10"/>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a:defRPr sz="1200">
                <a:solidFill>
                  <a:srgbClr val="CC9933"/>
                </a:solidFill>
                <a:latin typeface="Arial" pitchFamily="34" charset="0"/>
                <a:cs typeface="Arial" pitchFamily="34" charset="0"/>
              </a:defRPr>
            </a:lvl1pPr>
          </a:lstStyle>
          <a:p>
            <a:pPr fontAlgn="base">
              <a:spcBef>
                <a:spcPct val="0"/>
              </a:spcBef>
              <a:spcAft>
                <a:spcPct val="0"/>
              </a:spcAft>
              <a:defRPr/>
            </a:pPr>
            <a:endParaRPr lang="en-GB"/>
          </a:p>
        </p:txBody>
      </p:sp>
      <p:sp>
        <p:nvSpPr>
          <p:cNvPr id="7" name="Footer Placeholder 4"/>
          <p:cNvSpPr>
            <a:spLocks noGrp="1"/>
          </p:cNvSpPr>
          <p:nvPr>
            <p:ph type="ftr" sz="quarter" idx="11"/>
          </p:nvPr>
        </p:nvSpPr>
        <p:spPr>
          <a:xfrm>
            <a:off x="4165600" y="6257926"/>
            <a:ext cx="2751667" cy="365125"/>
          </a:xfrm>
          <a:prstGeom prst="rect">
            <a:avLst/>
          </a:prstGeom>
        </p:spPr>
        <p:txBody>
          <a:bodyPr/>
          <a:lstStyle>
            <a:lvl1pPr algn="r" fontAlgn="auto">
              <a:spcBef>
                <a:spcPts val="0"/>
              </a:spcBef>
              <a:spcAft>
                <a:spcPts val="0"/>
              </a:spcAft>
              <a:defRPr sz="1200" smtClean="0">
                <a:solidFill>
                  <a:srgbClr val="CC9933"/>
                </a:solidFill>
                <a:latin typeface="Arial" pitchFamily="34" charset="0"/>
                <a:ea typeface="+mn-ea"/>
                <a:cs typeface="Arial" pitchFamily="34" charset="0"/>
              </a:defRPr>
            </a:lvl1pPr>
          </a:lstStyle>
          <a:p>
            <a:endParaRPr lang="nl-NL" dirty="0"/>
          </a:p>
        </p:txBody>
      </p:sp>
      <p:sp>
        <p:nvSpPr>
          <p:cNvPr id="8" name="Slide Number Placeholder 5"/>
          <p:cNvSpPr>
            <a:spLocks noGrp="1"/>
          </p:cNvSpPr>
          <p:nvPr>
            <p:ph type="sldNum" sz="quarter" idx="12"/>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a:defRPr sz="1200">
                <a:solidFill>
                  <a:srgbClr val="CC9933"/>
                </a:solidFill>
                <a:latin typeface="Arial" pitchFamily="34" charset="0"/>
                <a:cs typeface="Arial" pitchFamily="34" charset="0"/>
              </a:defRPr>
            </a:lvl1pPr>
          </a:lstStyle>
          <a:p>
            <a:pPr fontAlgn="base">
              <a:spcBef>
                <a:spcPct val="0"/>
              </a:spcBef>
              <a:spcAft>
                <a:spcPct val="0"/>
              </a:spcAft>
              <a:defRPr/>
            </a:pPr>
            <a:fld id="{9A7FF00D-E144-4A02-892C-5A47876D73DD}" type="slidenum">
              <a:rPr lang="en-GB" smtClean="0"/>
              <a:pPr fontAlgn="base">
                <a:spcBef>
                  <a:spcPct val="0"/>
                </a:spcBef>
                <a:spcAft>
                  <a:spcPct val="0"/>
                </a:spcAft>
                <a:defRPr/>
              </a:pPr>
              <a:t>‹nr.›</a:t>
            </a:fld>
            <a:endParaRPr lang="en-GB"/>
          </a:p>
        </p:txBody>
      </p:sp>
    </p:spTree>
    <p:extLst>
      <p:ext uri="{BB962C8B-B14F-4D97-AF65-F5344CB8AC3E}">
        <p14:creationId xmlns:p14="http://schemas.microsoft.com/office/powerpoint/2010/main" val="22588410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4_Title Slide lichtblauw">
    <p:bg>
      <p:bgPr>
        <a:blipFill dpi="0" rotWithShape="0">
          <a:blip r:embed="rId2" cstate="email"/>
          <a:srcRect/>
          <a:stretch>
            <a:fillRect/>
          </a:stretch>
        </a:blipFill>
        <a:effectLst/>
      </p:bgPr>
    </p:bg>
    <p:spTree>
      <p:nvGrpSpPr>
        <p:cNvPr id="1" name=""/>
        <p:cNvGrpSpPr/>
        <p:nvPr/>
      </p:nvGrpSpPr>
      <p:grpSpPr>
        <a:xfrm>
          <a:off x="0" y="0"/>
          <a:ext cx="0" cy="0"/>
          <a:chOff x="0" y="0"/>
          <a:chExt cx="0" cy="0"/>
        </a:xfrm>
      </p:grpSpPr>
      <p:sp>
        <p:nvSpPr>
          <p:cNvPr id="4" name="Freeform 7"/>
          <p:cNvSpPr>
            <a:spLocks/>
          </p:cNvSpPr>
          <p:nvPr/>
        </p:nvSpPr>
        <p:spPr bwMode="auto">
          <a:xfrm>
            <a:off x="5363634" y="1476375"/>
            <a:ext cx="6860117" cy="1695450"/>
          </a:xfrm>
          <a:custGeom>
            <a:avLst/>
            <a:gdLst/>
            <a:ahLst/>
            <a:cxnLst>
              <a:cxn ang="0">
                <a:pos x="2161" y="712"/>
              </a:cxn>
              <a:cxn ang="0">
                <a:pos x="329" y="712"/>
              </a:cxn>
              <a:cxn ang="0">
                <a:pos x="0" y="392"/>
              </a:cxn>
              <a:cxn ang="0">
                <a:pos x="0" y="0"/>
              </a:cxn>
              <a:cxn ang="0">
                <a:pos x="2161" y="0"/>
              </a:cxn>
              <a:cxn ang="0">
                <a:pos x="2161" y="712"/>
              </a:cxn>
            </a:cxnLst>
            <a:rect l="0" t="0" r="r" b="b"/>
            <a:pathLst>
              <a:path w="2161" h="712">
                <a:moveTo>
                  <a:pt x="2161" y="712"/>
                </a:moveTo>
                <a:lnTo>
                  <a:pt x="329" y="712"/>
                </a:lnTo>
                <a:lnTo>
                  <a:pt x="0" y="392"/>
                </a:lnTo>
                <a:lnTo>
                  <a:pt x="0" y="0"/>
                </a:lnTo>
                <a:lnTo>
                  <a:pt x="2161" y="0"/>
                </a:lnTo>
                <a:lnTo>
                  <a:pt x="2161" y="712"/>
                </a:lnTo>
                <a:close/>
              </a:path>
            </a:pathLst>
          </a:custGeom>
          <a:solidFill>
            <a:schemeClr val="accent4">
              <a:alpha val="80000"/>
            </a:schemeClr>
          </a:solidFill>
          <a:ln w="12700">
            <a:noFill/>
            <a:prstDash val="solid"/>
            <a:round/>
            <a:headEnd/>
            <a:tailEnd/>
          </a:ln>
        </p:spPr>
        <p:txBody>
          <a:bodyPr/>
          <a:lstStyle/>
          <a:p>
            <a:pPr fontAlgn="auto">
              <a:spcBef>
                <a:spcPts val="0"/>
              </a:spcBef>
              <a:spcAft>
                <a:spcPts val="0"/>
              </a:spcAft>
              <a:defRPr/>
            </a:pPr>
            <a:endParaRPr lang="en-US" sz="1800" dirty="0">
              <a:latin typeface="+mn-lt"/>
              <a:ea typeface="+mn-ea"/>
              <a:cs typeface="+mn-cs"/>
            </a:endParaRPr>
          </a:p>
        </p:txBody>
      </p:sp>
      <p:sp>
        <p:nvSpPr>
          <p:cNvPr id="5" name="Rectangle 6"/>
          <p:cNvSpPr>
            <a:spLocks noChangeArrowheads="1"/>
          </p:cNvSpPr>
          <p:nvPr/>
        </p:nvSpPr>
        <p:spPr bwMode="auto">
          <a:xfrm>
            <a:off x="-2117" y="5924550"/>
            <a:ext cx="12192001" cy="933450"/>
          </a:xfrm>
          <a:prstGeom prst="rect">
            <a:avLst/>
          </a:prstGeom>
          <a:solidFill>
            <a:srgbClr val="FFFFFF">
              <a:alpha val="85097"/>
            </a:srgbClr>
          </a:solidFill>
          <a:ln w="12700">
            <a:noFill/>
            <a:miter lim="800000"/>
            <a:headEnd/>
            <a:tailEnd/>
          </a:ln>
        </p:spPr>
        <p:txBody>
          <a:bodyPr/>
          <a:lstStyle/>
          <a:p>
            <a:endParaRPr lang="nl-NL" sz="1800">
              <a:latin typeface="Calibri" pitchFamily="34" charset="0"/>
              <a:cs typeface="ヒラギノ角ゴ Pro W3"/>
            </a:endParaRPr>
          </a:p>
        </p:txBody>
      </p:sp>
      <p:pic>
        <p:nvPicPr>
          <p:cNvPr id="6" name="Picture 5" descr="02-UTI_Basisvormen_powerpoint_05.png"/>
          <p:cNvPicPr>
            <a:picLocks noChangeAspect="1"/>
          </p:cNvPicPr>
          <p:nvPr/>
        </p:nvPicPr>
        <p:blipFill>
          <a:blip r:embed="rId3" cstate="email"/>
          <a:srcRect/>
          <a:stretch>
            <a:fillRect/>
          </a:stretch>
        </p:blipFill>
        <p:spPr bwMode="auto">
          <a:xfrm>
            <a:off x="9804400" y="6035675"/>
            <a:ext cx="1998133" cy="711200"/>
          </a:xfrm>
          <a:prstGeom prst="rect">
            <a:avLst/>
          </a:prstGeom>
          <a:noFill/>
          <a:ln w="9525">
            <a:noFill/>
            <a:miter lim="800000"/>
            <a:headEnd/>
            <a:tailEnd/>
          </a:ln>
        </p:spPr>
      </p:pic>
      <p:pic>
        <p:nvPicPr>
          <p:cNvPr id="7" name="Picture 6" descr="02-UTI_Basisvormen_powerpoint_03.png"/>
          <p:cNvPicPr>
            <a:picLocks noChangeAspect="1"/>
          </p:cNvPicPr>
          <p:nvPr/>
        </p:nvPicPr>
        <p:blipFill>
          <a:blip r:embed="rId4" cstate="email"/>
          <a:srcRect/>
          <a:stretch>
            <a:fillRect/>
          </a:stretch>
        </p:blipFill>
        <p:spPr bwMode="auto">
          <a:xfrm>
            <a:off x="635000" y="6061075"/>
            <a:ext cx="3386667" cy="711200"/>
          </a:xfrm>
          <a:prstGeom prst="rect">
            <a:avLst/>
          </a:prstGeom>
          <a:noFill/>
          <a:ln w="9525">
            <a:noFill/>
            <a:miter lim="800000"/>
            <a:headEnd/>
            <a:tailEnd/>
          </a:ln>
        </p:spPr>
      </p:pic>
      <p:sp>
        <p:nvSpPr>
          <p:cNvPr id="2" name="Title 1"/>
          <p:cNvSpPr>
            <a:spLocks noGrp="1"/>
          </p:cNvSpPr>
          <p:nvPr>
            <p:ph type="ctrTitle"/>
          </p:nvPr>
        </p:nvSpPr>
        <p:spPr>
          <a:xfrm>
            <a:off x="6270982" y="1476744"/>
            <a:ext cx="5706533" cy="1470025"/>
          </a:xfrm>
        </p:spPr>
        <p:txBody>
          <a:bodyPr>
            <a:normAutofit/>
          </a:bodyPr>
          <a:lstStyle>
            <a:lvl1pPr algn="l">
              <a:defRPr sz="32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25" name="Text Placeholder 24"/>
          <p:cNvSpPr>
            <a:spLocks noGrp="1"/>
          </p:cNvSpPr>
          <p:nvPr>
            <p:ph type="body" sz="quarter" idx="12"/>
          </p:nvPr>
        </p:nvSpPr>
        <p:spPr>
          <a:xfrm>
            <a:off x="6352569" y="2832028"/>
            <a:ext cx="5870736" cy="458714"/>
          </a:xfrm>
        </p:spPr>
        <p:txBody>
          <a:bodyPr>
            <a:normAutofit/>
          </a:bodyPr>
          <a:lstStyle>
            <a:lvl1pPr>
              <a:buFontTx/>
              <a:buNone/>
              <a:defRPr sz="1200">
                <a:solidFill>
                  <a:schemeClr val="bg1"/>
                </a:solidFill>
                <a:latin typeface="Arial" pitchFamily="34" charset="0"/>
                <a:cs typeface="Arial" pitchFamily="34" charset="0"/>
              </a:defRPr>
            </a:lvl1pPr>
            <a:lvl2pPr>
              <a:defRPr sz="1200"/>
            </a:lvl2pPr>
            <a:lvl3pPr>
              <a:defRPr sz="1200"/>
            </a:lvl3pPr>
            <a:lvl4pPr>
              <a:defRPr sz="1200"/>
            </a:lvl4pPr>
            <a:lvl5pPr>
              <a:defRPr sz="1200"/>
            </a:lvl5pPr>
          </a:lstStyle>
          <a:p>
            <a:pPr lvl="0"/>
            <a:r>
              <a:rPr lang="en-US" smtClean="0"/>
              <a:t>Click to edit Master text styles</a:t>
            </a:r>
          </a:p>
        </p:txBody>
      </p:sp>
    </p:spTree>
    <p:extLst>
      <p:ext uri="{BB962C8B-B14F-4D97-AF65-F5344CB8AC3E}">
        <p14:creationId xmlns:p14="http://schemas.microsoft.com/office/powerpoint/2010/main" val="41866730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4_fotoslide lichtblauw">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 name="Freeform 2"/>
          <p:cNvSpPr>
            <a:spLocks/>
          </p:cNvSpPr>
          <p:nvPr/>
        </p:nvSpPr>
        <p:spPr bwMode="auto">
          <a:xfrm>
            <a:off x="0" y="1"/>
            <a:ext cx="12192000" cy="950913"/>
          </a:xfrm>
          <a:custGeom>
            <a:avLst/>
            <a:gdLst/>
            <a:ahLst/>
            <a:cxnLst>
              <a:cxn ang="0">
                <a:pos x="0" y="208"/>
              </a:cxn>
              <a:cxn ang="0">
                <a:pos x="0" y="0"/>
              </a:cxn>
              <a:cxn ang="0">
                <a:pos x="3841" y="0"/>
              </a:cxn>
              <a:cxn ang="0">
                <a:pos x="3841" y="400"/>
              </a:cxn>
              <a:cxn ang="0">
                <a:pos x="184" y="400"/>
              </a:cxn>
              <a:cxn ang="0">
                <a:pos x="0" y="208"/>
              </a:cxn>
            </a:cxnLst>
            <a:rect l="0" t="0" r="r" b="b"/>
            <a:pathLst>
              <a:path w="3841" h="400">
                <a:moveTo>
                  <a:pt x="0" y="208"/>
                </a:moveTo>
                <a:lnTo>
                  <a:pt x="0" y="0"/>
                </a:lnTo>
                <a:lnTo>
                  <a:pt x="3841" y="0"/>
                </a:lnTo>
                <a:lnTo>
                  <a:pt x="3841" y="400"/>
                </a:lnTo>
                <a:lnTo>
                  <a:pt x="184" y="400"/>
                </a:lnTo>
                <a:lnTo>
                  <a:pt x="0" y="208"/>
                </a:lnTo>
                <a:close/>
              </a:path>
            </a:pathLst>
          </a:custGeom>
          <a:solidFill>
            <a:schemeClr val="accent4"/>
          </a:solidFill>
          <a:ln w="12700">
            <a:noFill/>
            <a:prstDash val="solid"/>
            <a:round/>
            <a:headEnd/>
            <a:tailEnd/>
          </a:ln>
        </p:spPr>
        <p:txBody>
          <a:bodyPr/>
          <a:lstStyle/>
          <a:p>
            <a:pPr>
              <a:defRPr/>
            </a:pPr>
            <a:endParaRPr lang="en-US" sz="2400">
              <a:solidFill>
                <a:prstClr val="black"/>
              </a:solidFill>
            </a:endParaRPr>
          </a:p>
        </p:txBody>
      </p:sp>
      <p:sp>
        <p:nvSpPr>
          <p:cNvPr id="4" name="Rectangle 6"/>
          <p:cNvSpPr>
            <a:spLocks noChangeArrowheads="1"/>
          </p:cNvSpPr>
          <p:nvPr/>
        </p:nvSpPr>
        <p:spPr bwMode="auto">
          <a:xfrm>
            <a:off x="-2117" y="5924550"/>
            <a:ext cx="12192001" cy="933450"/>
          </a:xfrm>
          <a:prstGeom prst="rect">
            <a:avLst/>
          </a:prstGeom>
          <a:solidFill>
            <a:srgbClr val="FFFFFF">
              <a:alpha val="85097"/>
            </a:srgbClr>
          </a:solidFill>
          <a:ln w="12700">
            <a:noFill/>
            <a:miter lim="800000"/>
            <a:headEnd/>
            <a:tailEnd/>
          </a:ln>
        </p:spPr>
        <p:txBody>
          <a:bodyPr/>
          <a:lstStyle/>
          <a:p>
            <a:pPr fontAlgn="base">
              <a:spcBef>
                <a:spcPct val="0"/>
              </a:spcBef>
              <a:spcAft>
                <a:spcPct val="0"/>
              </a:spcAft>
            </a:pPr>
            <a:endParaRPr lang="nl-NL" sz="2400">
              <a:solidFill>
                <a:prstClr val="black"/>
              </a:solidFill>
              <a:latin typeface="Calibri" pitchFamily="34" charset="0"/>
              <a:cs typeface="ヒラギノ角ゴ Pro W3"/>
            </a:endParaRPr>
          </a:p>
        </p:txBody>
      </p:sp>
      <p:pic>
        <p:nvPicPr>
          <p:cNvPr id="5" name="Picture 5" descr="02-UTI_Basisvormen_powerpoint_03.png"/>
          <p:cNvPicPr>
            <a:picLocks noChangeAspect="1"/>
          </p:cNvPicPr>
          <p:nvPr/>
        </p:nvPicPr>
        <p:blipFill>
          <a:blip r:embed="rId3" cstate="print"/>
          <a:srcRect/>
          <a:stretch>
            <a:fillRect/>
          </a:stretch>
        </p:blipFill>
        <p:spPr bwMode="auto">
          <a:xfrm>
            <a:off x="635000" y="6061075"/>
            <a:ext cx="3386667" cy="711200"/>
          </a:xfrm>
          <a:prstGeom prst="rect">
            <a:avLst/>
          </a:prstGeom>
          <a:noFill/>
          <a:ln w="9525">
            <a:noFill/>
            <a:miter lim="800000"/>
            <a:headEnd/>
            <a:tailEnd/>
          </a:ln>
        </p:spPr>
      </p:pic>
      <p:sp>
        <p:nvSpPr>
          <p:cNvPr id="36" name="Title 1"/>
          <p:cNvSpPr>
            <a:spLocks noGrp="1"/>
          </p:cNvSpPr>
          <p:nvPr>
            <p:ph type="title"/>
          </p:nvPr>
        </p:nvSpPr>
        <p:spPr>
          <a:xfrm>
            <a:off x="609600" y="-1842"/>
            <a:ext cx="10972800" cy="952242"/>
          </a:xfrm>
        </p:spPr>
        <p:txBody>
          <a:bodyPr>
            <a:normAutofit/>
          </a:bodyPr>
          <a:lstStyle>
            <a:lvl1pPr algn="l">
              <a:defRPr sz="32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6" name="Date Placeholder 3"/>
          <p:cNvSpPr>
            <a:spLocks noGrp="1"/>
          </p:cNvSpPr>
          <p:nvPr>
            <p:ph type="dt" sz="half" idx="10"/>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a:defRPr sz="1200">
                <a:solidFill>
                  <a:srgbClr val="CC9933"/>
                </a:solidFill>
                <a:latin typeface="Arial" pitchFamily="34" charset="0"/>
                <a:cs typeface="Arial" pitchFamily="34" charset="0"/>
              </a:defRPr>
            </a:lvl1pPr>
          </a:lstStyle>
          <a:p>
            <a:pPr fontAlgn="base">
              <a:spcBef>
                <a:spcPct val="0"/>
              </a:spcBef>
              <a:spcAft>
                <a:spcPct val="0"/>
              </a:spcAft>
              <a:defRPr/>
            </a:pPr>
            <a:endParaRPr lang="en-GB"/>
          </a:p>
        </p:txBody>
      </p:sp>
      <p:sp>
        <p:nvSpPr>
          <p:cNvPr id="7" name="Footer Placeholder 4"/>
          <p:cNvSpPr>
            <a:spLocks noGrp="1"/>
          </p:cNvSpPr>
          <p:nvPr>
            <p:ph type="ftr" sz="quarter" idx="11"/>
          </p:nvPr>
        </p:nvSpPr>
        <p:spPr>
          <a:xfrm>
            <a:off x="4165600" y="6257926"/>
            <a:ext cx="2751667" cy="365125"/>
          </a:xfrm>
          <a:prstGeom prst="rect">
            <a:avLst/>
          </a:prstGeom>
        </p:spPr>
        <p:txBody>
          <a:bodyPr/>
          <a:lstStyle>
            <a:lvl1pPr algn="r" fontAlgn="auto">
              <a:spcBef>
                <a:spcPts val="0"/>
              </a:spcBef>
              <a:spcAft>
                <a:spcPts val="0"/>
              </a:spcAft>
              <a:defRPr sz="1200" smtClean="0">
                <a:solidFill>
                  <a:srgbClr val="CC9933"/>
                </a:solidFill>
                <a:latin typeface="Arial" pitchFamily="34" charset="0"/>
                <a:ea typeface="+mn-ea"/>
                <a:cs typeface="Arial" pitchFamily="34" charset="0"/>
              </a:defRPr>
            </a:lvl1pPr>
          </a:lstStyle>
          <a:p>
            <a:endParaRPr lang="nl-NL" dirty="0"/>
          </a:p>
        </p:txBody>
      </p:sp>
      <p:sp>
        <p:nvSpPr>
          <p:cNvPr id="8" name="Slide Number Placeholder 5"/>
          <p:cNvSpPr>
            <a:spLocks noGrp="1"/>
          </p:cNvSpPr>
          <p:nvPr>
            <p:ph type="sldNum" sz="quarter" idx="12"/>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a:defRPr sz="1200">
                <a:solidFill>
                  <a:srgbClr val="CC9933"/>
                </a:solidFill>
                <a:latin typeface="Arial" pitchFamily="34" charset="0"/>
                <a:cs typeface="Arial" pitchFamily="34" charset="0"/>
              </a:defRPr>
            </a:lvl1pPr>
          </a:lstStyle>
          <a:p>
            <a:pPr fontAlgn="base">
              <a:spcBef>
                <a:spcPct val="0"/>
              </a:spcBef>
              <a:spcAft>
                <a:spcPct val="0"/>
              </a:spcAft>
              <a:defRPr/>
            </a:pPr>
            <a:fld id="{9A7FF00D-E144-4A02-892C-5A47876D73DD}" type="slidenum">
              <a:rPr lang="en-GB" smtClean="0"/>
              <a:pPr fontAlgn="base">
                <a:spcBef>
                  <a:spcPct val="0"/>
                </a:spcBef>
                <a:spcAft>
                  <a:spcPct val="0"/>
                </a:spcAft>
                <a:defRPr/>
              </a:pPr>
              <a:t>‹nr.›</a:t>
            </a:fld>
            <a:endParaRPr lang="en-GB"/>
          </a:p>
        </p:txBody>
      </p:sp>
    </p:spTree>
    <p:extLst>
      <p:ext uri="{BB962C8B-B14F-4D97-AF65-F5344CB8AC3E}">
        <p14:creationId xmlns:p14="http://schemas.microsoft.com/office/powerpoint/2010/main" val="3505586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5_fotoslide lichtbrons">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 name="Freeform 2"/>
          <p:cNvSpPr>
            <a:spLocks/>
          </p:cNvSpPr>
          <p:nvPr/>
        </p:nvSpPr>
        <p:spPr bwMode="auto">
          <a:xfrm>
            <a:off x="0" y="1"/>
            <a:ext cx="12192000" cy="950913"/>
          </a:xfrm>
          <a:custGeom>
            <a:avLst/>
            <a:gdLst/>
            <a:ahLst/>
            <a:cxnLst>
              <a:cxn ang="0">
                <a:pos x="0" y="208"/>
              </a:cxn>
              <a:cxn ang="0">
                <a:pos x="0" y="0"/>
              </a:cxn>
              <a:cxn ang="0">
                <a:pos x="3841" y="0"/>
              </a:cxn>
              <a:cxn ang="0">
                <a:pos x="3841" y="400"/>
              </a:cxn>
              <a:cxn ang="0">
                <a:pos x="184" y="400"/>
              </a:cxn>
              <a:cxn ang="0">
                <a:pos x="0" y="208"/>
              </a:cxn>
            </a:cxnLst>
            <a:rect l="0" t="0" r="r" b="b"/>
            <a:pathLst>
              <a:path w="3841" h="400">
                <a:moveTo>
                  <a:pt x="0" y="208"/>
                </a:moveTo>
                <a:lnTo>
                  <a:pt x="0" y="0"/>
                </a:lnTo>
                <a:lnTo>
                  <a:pt x="3841" y="0"/>
                </a:lnTo>
                <a:lnTo>
                  <a:pt x="3841" y="400"/>
                </a:lnTo>
                <a:lnTo>
                  <a:pt x="184" y="400"/>
                </a:lnTo>
                <a:lnTo>
                  <a:pt x="0" y="208"/>
                </a:lnTo>
                <a:close/>
              </a:path>
            </a:pathLst>
          </a:custGeom>
          <a:solidFill>
            <a:schemeClr val="accent5"/>
          </a:solidFill>
          <a:ln w="12700">
            <a:noFill/>
            <a:prstDash val="solid"/>
            <a:round/>
            <a:headEnd/>
            <a:tailEnd/>
          </a:ln>
        </p:spPr>
        <p:txBody>
          <a:bodyPr/>
          <a:lstStyle/>
          <a:p>
            <a:pPr>
              <a:defRPr/>
            </a:pPr>
            <a:endParaRPr lang="en-US" sz="2400">
              <a:solidFill>
                <a:prstClr val="black"/>
              </a:solidFill>
            </a:endParaRPr>
          </a:p>
        </p:txBody>
      </p:sp>
      <p:sp>
        <p:nvSpPr>
          <p:cNvPr id="4" name="Rectangle 6"/>
          <p:cNvSpPr>
            <a:spLocks noChangeArrowheads="1"/>
          </p:cNvSpPr>
          <p:nvPr/>
        </p:nvSpPr>
        <p:spPr bwMode="auto">
          <a:xfrm>
            <a:off x="-2117" y="5924550"/>
            <a:ext cx="12192001" cy="933450"/>
          </a:xfrm>
          <a:prstGeom prst="rect">
            <a:avLst/>
          </a:prstGeom>
          <a:solidFill>
            <a:srgbClr val="FFFFFF">
              <a:alpha val="85097"/>
            </a:srgbClr>
          </a:solidFill>
          <a:ln w="12700">
            <a:noFill/>
            <a:miter lim="800000"/>
            <a:headEnd/>
            <a:tailEnd/>
          </a:ln>
        </p:spPr>
        <p:txBody>
          <a:bodyPr/>
          <a:lstStyle/>
          <a:p>
            <a:pPr fontAlgn="base">
              <a:spcBef>
                <a:spcPct val="0"/>
              </a:spcBef>
              <a:spcAft>
                <a:spcPct val="0"/>
              </a:spcAft>
            </a:pPr>
            <a:endParaRPr lang="nl-NL" sz="2400">
              <a:solidFill>
                <a:prstClr val="black"/>
              </a:solidFill>
              <a:latin typeface="Calibri" pitchFamily="34" charset="0"/>
              <a:cs typeface="ヒラギノ角ゴ Pro W3"/>
            </a:endParaRPr>
          </a:p>
        </p:txBody>
      </p:sp>
      <p:pic>
        <p:nvPicPr>
          <p:cNvPr id="5" name="Picture 5" descr="02-UTI_Basisvormen_powerpoint_03.png"/>
          <p:cNvPicPr>
            <a:picLocks noChangeAspect="1"/>
          </p:cNvPicPr>
          <p:nvPr/>
        </p:nvPicPr>
        <p:blipFill>
          <a:blip r:embed="rId3" cstate="print"/>
          <a:srcRect/>
          <a:stretch>
            <a:fillRect/>
          </a:stretch>
        </p:blipFill>
        <p:spPr bwMode="auto">
          <a:xfrm>
            <a:off x="635000" y="6061075"/>
            <a:ext cx="3386667" cy="711200"/>
          </a:xfrm>
          <a:prstGeom prst="rect">
            <a:avLst/>
          </a:prstGeom>
          <a:noFill/>
          <a:ln w="9525">
            <a:noFill/>
            <a:miter lim="800000"/>
            <a:headEnd/>
            <a:tailEnd/>
          </a:ln>
        </p:spPr>
      </p:pic>
      <p:sp>
        <p:nvSpPr>
          <p:cNvPr id="36" name="Title 1"/>
          <p:cNvSpPr>
            <a:spLocks noGrp="1"/>
          </p:cNvSpPr>
          <p:nvPr>
            <p:ph type="title"/>
          </p:nvPr>
        </p:nvSpPr>
        <p:spPr>
          <a:xfrm>
            <a:off x="609600" y="-1842"/>
            <a:ext cx="10972800" cy="952242"/>
          </a:xfrm>
        </p:spPr>
        <p:txBody>
          <a:bodyPr>
            <a:normAutofit/>
          </a:bodyPr>
          <a:lstStyle>
            <a:lvl1pPr algn="l">
              <a:defRPr sz="32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6" name="Date Placeholder 3"/>
          <p:cNvSpPr>
            <a:spLocks noGrp="1"/>
          </p:cNvSpPr>
          <p:nvPr>
            <p:ph type="dt" sz="half" idx="10"/>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a:defRPr sz="1200">
                <a:solidFill>
                  <a:srgbClr val="CC9933"/>
                </a:solidFill>
                <a:latin typeface="Arial" pitchFamily="34" charset="0"/>
                <a:cs typeface="Arial" pitchFamily="34" charset="0"/>
              </a:defRPr>
            </a:lvl1pPr>
          </a:lstStyle>
          <a:p>
            <a:pPr fontAlgn="base">
              <a:spcBef>
                <a:spcPct val="0"/>
              </a:spcBef>
              <a:spcAft>
                <a:spcPct val="0"/>
              </a:spcAft>
              <a:defRPr/>
            </a:pPr>
            <a:endParaRPr lang="en-GB"/>
          </a:p>
        </p:txBody>
      </p:sp>
      <p:sp>
        <p:nvSpPr>
          <p:cNvPr id="7" name="Footer Placeholder 4"/>
          <p:cNvSpPr>
            <a:spLocks noGrp="1"/>
          </p:cNvSpPr>
          <p:nvPr>
            <p:ph type="ftr" sz="quarter" idx="11"/>
          </p:nvPr>
        </p:nvSpPr>
        <p:spPr>
          <a:xfrm>
            <a:off x="4165600" y="6257926"/>
            <a:ext cx="2751667" cy="365125"/>
          </a:xfrm>
          <a:prstGeom prst="rect">
            <a:avLst/>
          </a:prstGeom>
        </p:spPr>
        <p:txBody>
          <a:bodyPr/>
          <a:lstStyle>
            <a:lvl1pPr algn="r" fontAlgn="auto">
              <a:spcBef>
                <a:spcPts val="0"/>
              </a:spcBef>
              <a:spcAft>
                <a:spcPts val="0"/>
              </a:spcAft>
              <a:defRPr sz="1200" smtClean="0">
                <a:solidFill>
                  <a:srgbClr val="CC9933"/>
                </a:solidFill>
                <a:latin typeface="Arial" pitchFamily="34" charset="0"/>
                <a:ea typeface="+mn-ea"/>
                <a:cs typeface="Arial" pitchFamily="34" charset="0"/>
              </a:defRPr>
            </a:lvl1pPr>
          </a:lstStyle>
          <a:p>
            <a:endParaRPr lang="nl-NL" dirty="0"/>
          </a:p>
        </p:txBody>
      </p:sp>
      <p:sp>
        <p:nvSpPr>
          <p:cNvPr id="8" name="Slide Number Placeholder 5"/>
          <p:cNvSpPr>
            <a:spLocks noGrp="1"/>
          </p:cNvSpPr>
          <p:nvPr>
            <p:ph type="sldNum" sz="quarter" idx="12"/>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a:defRPr sz="1200">
                <a:solidFill>
                  <a:srgbClr val="CC9933"/>
                </a:solidFill>
                <a:latin typeface="Arial" pitchFamily="34" charset="0"/>
                <a:cs typeface="Arial" pitchFamily="34" charset="0"/>
              </a:defRPr>
            </a:lvl1pPr>
          </a:lstStyle>
          <a:p>
            <a:pPr fontAlgn="base">
              <a:spcBef>
                <a:spcPct val="0"/>
              </a:spcBef>
              <a:spcAft>
                <a:spcPct val="0"/>
              </a:spcAft>
              <a:defRPr/>
            </a:pPr>
            <a:fld id="{9A7FF00D-E144-4A02-892C-5A47876D73DD}" type="slidenum">
              <a:rPr lang="en-GB" smtClean="0"/>
              <a:pPr fontAlgn="base">
                <a:spcBef>
                  <a:spcPct val="0"/>
                </a:spcBef>
                <a:spcAft>
                  <a:spcPct val="0"/>
                </a:spcAft>
                <a:defRPr/>
              </a:pPr>
              <a:t>‹nr.›</a:t>
            </a:fld>
            <a:endParaRPr lang="en-GB"/>
          </a:p>
        </p:txBody>
      </p:sp>
    </p:spTree>
    <p:extLst>
      <p:ext uri="{BB962C8B-B14F-4D97-AF65-F5344CB8AC3E}">
        <p14:creationId xmlns:p14="http://schemas.microsoft.com/office/powerpoint/2010/main" val="1577856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6_fotoslide lichtgroen">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 name="Freeform 2"/>
          <p:cNvSpPr>
            <a:spLocks/>
          </p:cNvSpPr>
          <p:nvPr/>
        </p:nvSpPr>
        <p:spPr bwMode="auto">
          <a:xfrm>
            <a:off x="0" y="1"/>
            <a:ext cx="12192000" cy="950913"/>
          </a:xfrm>
          <a:custGeom>
            <a:avLst/>
            <a:gdLst/>
            <a:ahLst/>
            <a:cxnLst>
              <a:cxn ang="0">
                <a:pos x="0" y="208"/>
              </a:cxn>
              <a:cxn ang="0">
                <a:pos x="0" y="0"/>
              </a:cxn>
              <a:cxn ang="0">
                <a:pos x="3841" y="0"/>
              </a:cxn>
              <a:cxn ang="0">
                <a:pos x="3841" y="400"/>
              </a:cxn>
              <a:cxn ang="0">
                <a:pos x="184" y="400"/>
              </a:cxn>
              <a:cxn ang="0">
                <a:pos x="0" y="208"/>
              </a:cxn>
            </a:cxnLst>
            <a:rect l="0" t="0" r="r" b="b"/>
            <a:pathLst>
              <a:path w="3841" h="400">
                <a:moveTo>
                  <a:pt x="0" y="208"/>
                </a:moveTo>
                <a:lnTo>
                  <a:pt x="0" y="0"/>
                </a:lnTo>
                <a:lnTo>
                  <a:pt x="3841" y="0"/>
                </a:lnTo>
                <a:lnTo>
                  <a:pt x="3841" y="400"/>
                </a:lnTo>
                <a:lnTo>
                  <a:pt x="184" y="400"/>
                </a:lnTo>
                <a:lnTo>
                  <a:pt x="0" y="208"/>
                </a:lnTo>
                <a:close/>
              </a:path>
            </a:pathLst>
          </a:custGeom>
          <a:solidFill>
            <a:schemeClr val="accent6"/>
          </a:solidFill>
          <a:ln w="12700">
            <a:noFill/>
            <a:prstDash val="solid"/>
            <a:round/>
            <a:headEnd/>
            <a:tailEnd/>
          </a:ln>
        </p:spPr>
        <p:txBody>
          <a:bodyPr/>
          <a:lstStyle/>
          <a:p>
            <a:pPr>
              <a:defRPr/>
            </a:pPr>
            <a:endParaRPr lang="en-US" sz="2400">
              <a:solidFill>
                <a:prstClr val="black"/>
              </a:solidFill>
            </a:endParaRPr>
          </a:p>
        </p:txBody>
      </p:sp>
      <p:sp>
        <p:nvSpPr>
          <p:cNvPr id="4" name="Rectangle 6"/>
          <p:cNvSpPr>
            <a:spLocks noChangeArrowheads="1"/>
          </p:cNvSpPr>
          <p:nvPr/>
        </p:nvSpPr>
        <p:spPr bwMode="auto">
          <a:xfrm>
            <a:off x="-2117" y="5924550"/>
            <a:ext cx="12192001" cy="933450"/>
          </a:xfrm>
          <a:prstGeom prst="rect">
            <a:avLst/>
          </a:prstGeom>
          <a:solidFill>
            <a:srgbClr val="FFFFFF">
              <a:alpha val="85097"/>
            </a:srgbClr>
          </a:solidFill>
          <a:ln w="12700">
            <a:noFill/>
            <a:miter lim="800000"/>
            <a:headEnd/>
            <a:tailEnd/>
          </a:ln>
        </p:spPr>
        <p:txBody>
          <a:bodyPr/>
          <a:lstStyle/>
          <a:p>
            <a:pPr fontAlgn="base">
              <a:spcBef>
                <a:spcPct val="0"/>
              </a:spcBef>
              <a:spcAft>
                <a:spcPct val="0"/>
              </a:spcAft>
            </a:pPr>
            <a:endParaRPr lang="nl-NL" sz="2400">
              <a:solidFill>
                <a:prstClr val="black"/>
              </a:solidFill>
              <a:latin typeface="Calibri" pitchFamily="34" charset="0"/>
              <a:cs typeface="ヒラギノ角ゴ Pro W3"/>
            </a:endParaRPr>
          </a:p>
        </p:txBody>
      </p:sp>
      <p:pic>
        <p:nvPicPr>
          <p:cNvPr id="5" name="Picture 5" descr="02-UTI_Basisvormen_powerpoint_03.png"/>
          <p:cNvPicPr>
            <a:picLocks noChangeAspect="1"/>
          </p:cNvPicPr>
          <p:nvPr/>
        </p:nvPicPr>
        <p:blipFill>
          <a:blip r:embed="rId3" cstate="print"/>
          <a:srcRect/>
          <a:stretch>
            <a:fillRect/>
          </a:stretch>
        </p:blipFill>
        <p:spPr bwMode="auto">
          <a:xfrm>
            <a:off x="635000" y="6061075"/>
            <a:ext cx="3386667" cy="711200"/>
          </a:xfrm>
          <a:prstGeom prst="rect">
            <a:avLst/>
          </a:prstGeom>
          <a:noFill/>
          <a:ln w="9525">
            <a:noFill/>
            <a:miter lim="800000"/>
            <a:headEnd/>
            <a:tailEnd/>
          </a:ln>
        </p:spPr>
      </p:pic>
      <p:sp>
        <p:nvSpPr>
          <p:cNvPr id="36" name="Title 1"/>
          <p:cNvSpPr>
            <a:spLocks noGrp="1"/>
          </p:cNvSpPr>
          <p:nvPr>
            <p:ph type="title"/>
          </p:nvPr>
        </p:nvSpPr>
        <p:spPr>
          <a:xfrm>
            <a:off x="609600" y="-1842"/>
            <a:ext cx="10972800" cy="952242"/>
          </a:xfrm>
        </p:spPr>
        <p:txBody>
          <a:bodyPr>
            <a:normAutofit/>
          </a:bodyPr>
          <a:lstStyle>
            <a:lvl1pPr algn="l">
              <a:defRPr sz="32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6" name="Date Placeholder 3"/>
          <p:cNvSpPr>
            <a:spLocks noGrp="1"/>
          </p:cNvSpPr>
          <p:nvPr>
            <p:ph type="dt" sz="half" idx="10"/>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a:defRPr sz="1200">
                <a:solidFill>
                  <a:srgbClr val="CC9933"/>
                </a:solidFill>
                <a:latin typeface="Arial" pitchFamily="34" charset="0"/>
                <a:cs typeface="Arial" pitchFamily="34" charset="0"/>
              </a:defRPr>
            </a:lvl1pPr>
          </a:lstStyle>
          <a:p>
            <a:pPr fontAlgn="base">
              <a:spcBef>
                <a:spcPct val="0"/>
              </a:spcBef>
              <a:spcAft>
                <a:spcPct val="0"/>
              </a:spcAft>
              <a:defRPr/>
            </a:pPr>
            <a:endParaRPr lang="en-GB"/>
          </a:p>
        </p:txBody>
      </p:sp>
      <p:sp>
        <p:nvSpPr>
          <p:cNvPr id="7" name="Footer Placeholder 4"/>
          <p:cNvSpPr>
            <a:spLocks noGrp="1"/>
          </p:cNvSpPr>
          <p:nvPr>
            <p:ph type="ftr" sz="quarter" idx="11"/>
          </p:nvPr>
        </p:nvSpPr>
        <p:spPr>
          <a:xfrm>
            <a:off x="4165600" y="6257926"/>
            <a:ext cx="2751667" cy="365125"/>
          </a:xfrm>
          <a:prstGeom prst="rect">
            <a:avLst/>
          </a:prstGeom>
        </p:spPr>
        <p:txBody>
          <a:bodyPr/>
          <a:lstStyle>
            <a:lvl1pPr algn="r" fontAlgn="auto">
              <a:spcBef>
                <a:spcPts val="0"/>
              </a:spcBef>
              <a:spcAft>
                <a:spcPts val="0"/>
              </a:spcAft>
              <a:defRPr sz="1200" smtClean="0">
                <a:solidFill>
                  <a:srgbClr val="CC9933"/>
                </a:solidFill>
                <a:latin typeface="Arial" pitchFamily="34" charset="0"/>
                <a:ea typeface="+mn-ea"/>
                <a:cs typeface="Arial" pitchFamily="34" charset="0"/>
              </a:defRPr>
            </a:lvl1pPr>
          </a:lstStyle>
          <a:p>
            <a:endParaRPr lang="nl-NL" dirty="0"/>
          </a:p>
        </p:txBody>
      </p:sp>
      <p:sp>
        <p:nvSpPr>
          <p:cNvPr id="8" name="Slide Number Placeholder 5"/>
          <p:cNvSpPr>
            <a:spLocks noGrp="1"/>
          </p:cNvSpPr>
          <p:nvPr>
            <p:ph type="sldNum" sz="quarter" idx="12"/>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a:defRPr sz="1200">
                <a:solidFill>
                  <a:srgbClr val="CC9933"/>
                </a:solidFill>
                <a:latin typeface="Arial" pitchFamily="34" charset="0"/>
                <a:cs typeface="Arial" pitchFamily="34" charset="0"/>
              </a:defRPr>
            </a:lvl1pPr>
          </a:lstStyle>
          <a:p>
            <a:pPr fontAlgn="base">
              <a:spcBef>
                <a:spcPct val="0"/>
              </a:spcBef>
              <a:spcAft>
                <a:spcPct val="0"/>
              </a:spcAft>
              <a:defRPr/>
            </a:pPr>
            <a:fld id="{9A7FF00D-E144-4A02-892C-5A47876D73DD}" type="slidenum">
              <a:rPr lang="en-GB" smtClean="0"/>
              <a:pPr fontAlgn="base">
                <a:spcBef>
                  <a:spcPct val="0"/>
                </a:spcBef>
                <a:spcAft>
                  <a:spcPct val="0"/>
                </a:spcAft>
                <a:defRPr/>
              </a:pPr>
              <a:t>‹nr.›</a:t>
            </a:fld>
            <a:endParaRPr lang="en-GB"/>
          </a:p>
        </p:txBody>
      </p:sp>
    </p:spTree>
    <p:extLst>
      <p:ext uri="{BB962C8B-B14F-4D97-AF65-F5344CB8AC3E}">
        <p14:creationId xmlns:p14="http://schemas.microsoft.com/office/powerpoint/2010/main" val="24653207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Hoofdstukslide brons">
    <p:bg>
      <p:bgPr>
        <a:solidFill>
          <a:schemeClr val="accent1"/>
        </a:solidFill>
        <a:effectLst/>
      </p:bgPr>
    </p:bg>
    <p:spTree>
      <p:nvGrpSpPr>
        <p:cNvPr id="1" name=""/>
        <p:cNvGrpSpPr/>
        <p:nvPr/>
      </p:nvGrpSpPr>
      <p:grpSpPr>
        <a:xfrm>
          <a:off x="0" y="0"/>
          <a:ext cx="0" cy="0"/>
          <a:chOff x="0" y="0"/>
          <a:chExt cx="0" cy="0"/>
        </a:xfrm>
      </p:grpSpPr>
      <p:sp>
        <p:nvSpPr>
          <p:cNvPr id="3" name="Freeform 7"/>
          <p:cNvSpPr>
            <a:spLocks/>
          </p:cNvSpPr>
          <p:nvPr/>
        </p:nvSpPr>
        <p:spPr bwMode="auto">
          <a:xfrm>
            <a:off x="5363634" y="1476375"/>
            <a:ext cx="6860117" cy="1695450"/>
          </a:xfrm>
          <a:custGeom>
            <a:avLst/>
            <a:gdLst>
              <a:gd name="T0" fmla="*/ 2161 w 2161"/>
              <a:gd name="T1" fmla="*/ 712 h 712"/>
              <a:gd name="T2" fmla="*/ 329 w 2161"/>
              <a:gd name="T3" fmla="*/ 712 h 712"/>
              <a:gd name="T4" fmla="*/ 0 w 2161"/>
              <a:gd name="T5" fmla="*/ 392 h 712"/>
              <a:gd name="T6" fmla="*/ 0 w 2161"/>
              <a:gd name="T7" fmla="*/ 0 h 712"/>
              <a:gd name="T8" fmla="*/ 2161 w 2161"/>
              <a:gd name="T9" fmla="*/ 0 h 712"/>
              <a:gd name="T10" fmla="*/ 2161 w 2161"/>
              <a:gd name="T11" fmla="*/ 712 h 7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1" h="712">
                <a:moveTo>
                  <a:pt x="2161" y="712"/>
                </a:moveTo>
                <a:lnTo>
                  <a:pt x="329" y="712"/>
                </a:lnTo>
                <a:lnTo>
                  <a:pt x="0" y="392"/>
                </a:lnTo>
                <a:lnTo>
                  <a:pt x="0" y="0"/>
                </a:lnTo>
                <a:lnTo>
                  <a:pt x="2161" y="0"/>
                </a:lnTo>
                <a:lnTo>
                  <a:pt x="2161" y="712"/>
                </a:lnTo>
                <a:close/>
              </a:path>
            </a:pathLst>
          </a:custGeom>
          <a:solidFill>
            <a:schemeClr val="bg1"/>
          </a:solidFill>
          <a:ln w="12700">
            <a:noFill/>
            <a:prstDash val="solid"/>
            <a:round/>
            <a:headEnd/>
            <a:tailEnd/>
          </a:ln>
        </p:spPr>
        <p:txBody>
          <a:bodyPr/>
          <a:lstStyle/>
          <a:p>
            <a:pPr fontAlgn="base">
              <a:spcBef>
                <a:spcPct val="0"/>
              </a:spcBef>
              <a:spcAft>
                <a:spcPct val="0"/>
              </a:spcAft>
            </a:pPr>
            <a:endParaRPr lang="nl-NL" sz="2400">
              <a:solidFill>
                <a:prstClr val="black"/>
              </a:solidFill>
              <a:latin typeface="Times New Roman" pitchFamily="18" charset="0"/>
            </a:endParaRPr>
          </a:p>
        </p:txBody>
      </p:sp>
      <p:sp>
        <p:nvSpPr>
          <p:cNvPr id="4" name="Rectangle 6"/>
          <p:cNvSpPr>
            <a:spLocks noChangeArrowheads="1"/>
          </p:cNvSpPr>
          <p:nvPr/>
        </p:nvSpPr>
        <p:spPr bwMode="auto">
          <a:xfrm>
            <a:off x="-2117" y="5924550"/>
            <a:ext cx="12192001" cy="933450"/>
          </a:xfrm>
          <a:prstGeom prst="rect">
            <a:avLst/>
          </a:prstGeom>
          <a:solidFill>
            <a:srgbClr val="FFFFFF">
              <a:alpha val="94901"/>
            </a:srgbClr>
          </a:solidFill>
          <a:ln w="12700">
            <a:noFill/>
            <a:miter lim="800000"/>
            <a:headEnd/>
            <a:tailEnd/>
          </a:ln>
        </p:spPr>
        <p:txBody>
          <a:bodyPr/>
          <a:lstStyle/>
          <a:p>
            <a:pPr fontAlgn="base">
              <a:spcBef>
                <a:spcPct val="0"/>
              </a:spcBef>
              <a:spcAft>
                <a:spcPct val="0"/>
              </a:spcAft>
            </a:pPr>
            <a:endParaRPr lang="nl-NL" sz="2400">
              <a:solidFill>
                <a:prstClr val="black"/>
              </a:solidFill>
              <a:latin typeface="Calibri" pitchFamily="34" charset="0"/>
              <a:cs typeface="ヒラギノ角ゴ Pro W3"/>
            </a:endParaRPr>
          </a:p>
        </p:txBody>
      </p:sp>
      <p:pic>
        <p:nvPicPr>
          <p:cNvPr id="5" name="Picture 5" descr="02-UTI_Basisvormen_powerpoint_03.png"/>
          <p:cNvPicPr>
            <a:picLocks noChangeAspect="1"/>
          </p:cNvPicPr>
          <p:nvPr/>
        </p:nvPicPr>
        <p:blipFill>
          <a:blip r:embed="rId2" cstate="print"/>
          <a:srcRect/>
          <a:stretch>
            <a:fillRect/>
          </a:stretch>
        </p:blipFill>
        <p:spPr bwMode="auto">
          <a:xfrm>
            <a:off x="635000" y="6061075"/>
            <a:ext cx="3386667" cy="711200"/>
          </a:xfrm>
          <a:prstGeom prst="rect">
            <a:avLst/>
          </a:prstGeom>
          <a:noFill/>
          <a:ln w="9525">
            <a:noFill/>
            <a:miter lim="800000"/>
            <a:headEnd/>
            <a:tailEnd/>
          </a:ln>
        </p:spPr>
      </p:pic>
      <p:sp>
        <p:nvSpPr>
          <p:cNvPr id="20" name="Text Placeholder 18"/>
          <p:cNvSpPr>
            <a:spLocks noGrp="1"/>
          </p:cNvSpPr>
          <p:nvPr>
            <p:ph type="body" sz="quarter" idx="13"/>
          </p:nvPr>
        </p:nvSpPr>
        <p:spPr>
          <a:xfrm>
            <a:off x="6296803" y="1963618"/>
            <a:ext cx="5848351" cy="1208134"/>
          </a:xfrm>
        </p:spPr>
        <p:txBody>
          <a:bodyPr>
            <a:normAutofit/>
          </a:bodyPr>
          <a:lstStyle>
            <a:lvl1pPr>
              <a:buFontTx/>
              <a:buNone/>
              <a:defRPr sz="3200">
                <a:solidFill>
                  <a:srgbClr val="003366"/>
                </a:solidFill>
                <a:latin typeface="Arial" pitchFamily="34" charset="0"/>
                <a:cs typeface="Arial" pitchFamily="34" charset="0"/>
              </a:defRPr>
            </a:lvl1pPr>
          </a:lstStyle>
          <a:p>
            <a:pPr lvl="0"/>
            <a:r>
              <a:rPr lang="en-US" smtClean="0"/>
              <a:t>Click to edit Master text styles</a:t>
            </a:r>
          </a:p>
        </p:txBody>
      </p:sp>
      <p:sp>
        <p:nvSpPr>
          <p:cNvPr id="6" name="Slide Number Placeholder 5"/>
          <p:cNvSpPr>
            <a:spLocks noGrp="1"/>
          </p:cNvSpPr>
          <p:nvPr>
            <p:ph type="sldNum" sz="quarter" idx="14"/>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a:defRPr sz="1200">
                <a:solidFill>
                  <a:srgbClr val="CC9933"/>
                </a:solidFill>
                <a:latin typeface="Arial" pitchFamily="34" charset="0"/>
                <a:cs typeface="Arial" pitchFamily="34" charset="0"/>
              </a:defRPr>
            </a:lvl1pPr>
          </a:lstStyle>
          <a:p>
            <a:pPr fontAlgn="base">
              <a:spcBef>
                <a:spcPct val="0"/>
              </a:spcBef>
              <a:spcAft>
                <a:spcPct val="0"/>
              </a:spcAft>
              <a:defRPr/>
            </a:pPr>
            <a:fld id="{9A7FF00D-E144-4A02-892C-5A47876D73DD}" type="slidenum">
              <a:rPr lang="en-GB" smtClean="0"/>
              <a:pPr fontAlgn="base">
                <a:spcBef>
                  <a:spcPct val="0"/>
                </a:spcBef>
                <a:spcAft>
                  <a:spcPct val="0"/>
                </a:spcAft>
                <a:defRPr/>
              </a:pPr>
              <a:t>‹nr.›</a:t>
            </a:fld>
            <a:endParaRPr lang="en-GB"/>
          </a:p>
        </p:txBody>
      </p:sp>
      <p:sp>
        <p:nvSpPr>
          <p:cNvPr id="7" name="Footer Placeholder 4"/>
          <p:cNvSpPr>
            <a:spLocks noGrp="1"/>
          </p:cNvSpPr>
          <p:nvPr>
            <p:ph type="ftr" sz="quarter" idx="15"/>
          </p:nvPr>
        </p:nvSpPr>
        <p:spPr>
          <a:xfrm>
            <a:off x="4165600" y="6257926"/>
            <a:ext cx="2751667" cy="365125"/>
          </a:xfrm>
          <a:prstGeom prst="rect">
            <a:avLst/>
          </a:prstGeom>
        </p:spPr>
        <p:txBody>
          <a:bodyPr/>
          <a:lstStyle>
            <a:lvl1pPr algn="r" fontAlgn="auto">
              <a:spcBef>
                <a:spcPts val="0"/>
              </a:spcBef>
              <a:spcAft>
                <a:spcPts val="0"/>
              </a:spcAft>
              <a:defRPr sz="1200" smtClean="0">
                <a:solidFill>
                  <a:srgbClr val="CC9933"/>
                </a:solidFill>
                <a:latin typeface="Arial" pitchFamily="34" charset="0"/>
                <a:ea typeface="+mn-ea"/>
                <a:cs typeface="Arial" pitchFamily="34" charset="0"/>
              </a:defRPr>
            </a:lvl1pPr>
          </a:lstStyle>
          <a:p>
            <a:endParaRPr lang="nl-NL" dirty="0"/>
          </a:p>
        </p:txBody>
      </p:sp>
      <p:sp>
        <p:nvSpPr>
          <p:cNvPr id="8" name="Date Placeholder 3"/>
          <p:cNvSpPr>
            <a:spLocks noGrp="1"/>
          </p:cNvSpPr>
          <p:nvPr>
            <p:ph type="dt" sz="half" idx="16"/>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a:defRPr sz="1200">
                <a:solidFill>
                  <a:srgbClr val="CC9933"/>
                </a:solidFill>
                <a:latin typeface="Arial" pitchFamily="34" charset="0"/>
                <a:cs typeface="Arial" pitchFamily="34" charset="0"/>
              </a:defRPr>
            </a:lvl1pPr>
          </a:lstStyle>
          <a:p>
            <a:pPr fontAlgn="base">
              <a:spcBef>
                <a:spcPct val="0"/>
              </a:spcBef>
              <a:spcAft>
                <a:spcPct val="0"/>
              </a:spcAft>
              <a:defRPr/>
            </a:pPr>
            <a:endParaRPr lang="en-GB"/>
          </a:p>
        </p:txBody>
      </p:sp>
    </p:spTree>
    <p:extLst>
      <p:ext uri="{BB962C8B-B14F-4D97-AF65-F5344CB8AC3E}">
        <p14:creationId xmlns:p14="http://schemas.microsoft.com/office/powerpoint/2010/main" val="37702456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Hoofdstukslide blauw">
    <p:bg>
      <p:bgPr>
        <a:solidFill>
          <a:schemeClr val="tx2"/>
        </a:solidFill>
        <a:effectLst/>
      </p:bgPr>
    </p:bg>
    <p:spTree>
      <p:nvGrpSpPr>
        <p:cNvPr id="1" name=""/>
        <p:cNvGrpSpPr/>
        <p:nvPr/>
      </p:nvGrpSpPr>
      <p:grpSpPr>
        <a:xfrm>
          <a:off x="0" y="0"/>
          <a:ext cx="0" cy="0"/>
          <a:chOff x="0" y="0"/>
          <a:chExt cx="0" cy="0"/>
        </a:xfrm>
      </p:grpSpPr>
      <p:sp>
        <p:nvSpPr>
          <p:cNvPr id="3" name="Freeform 7"/>
          <p:cNvSpPr>
            <a:spLocks/>
          </p:cNvSpPr>
          <p:nvPr/>
        </p:nvSpPr>
        <p:spPr bwMode="auto">
          <a:xfrm>
            <a:off x="5363634" y="1476375"/>
            <a:ext cx="6860117" cy="1695450"/>
          </a:xfrm>
          <a:custGeom>
            <a:avLst/>
            <a:gdLst>
              <a:gd name="T0" fmla="*/ 2161 w 2161"/>
              <a:gd name="T1" fmla="*/ 712 h 712"/>
              <a:gd name="T2" fmla="*/ 329 w 2161"/>
              <a:gd name="T3" fmla="*/ 712 h 712"/>
              <a:gd name="T4" fmla="*/ 0 w 2161"/>
              <a:gd name="T5" fmla="*/ 392 h 712"/>
              <a:gd name="T6" fmla="*/ 0 w 2161"/>
              <a:gd name="T7" fmla="*/ 0 h 712"/>
              <a:gd name="T8" fmla="*/ 2161 w 2161"/>
              <a:gd name="T9" fmla="*/ 0 h 712"/>
              <a:gd name="T10" fmla="*/ 2161 w 2161"/>
              <a:gd name="T11" fmla="*/ 712 h 7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1" h="712">
                <a:moveTo>
                  <a:pt x="2161" y="712"/>
                </a:moveTo>
                <a:lnTo>
                  <a:pt x="329" y="712"/>
                </a:lnTo>
                <a:lnTo>
                  <a:pt x="0" y="392"/>
                </a:lnTo>
                <a:lnTo>
                  <a:pt x="0" y="0"/>
                </a:lnTo>
                <a:lnTo>
                  <a:pt x="2161" y="0"/>
                </a:lnTo>
                <a:lnTo>
                  <a:pt x="2161" y="712"/>
                </a:lnTo>
                <a:close/>
              </a:path>
            </a:pathLst>
          </a:custGeom>
          <a:solidFill>
            <a:schemeClr val="bg1"/>
          </a:solidFill>
          <a:ln w="12700">
            <a:noFill/>
            <a:prstDash val="solid"/>
            <a:round/>
            <a:headEnd/>
            <a:tailEnd/>
          </a:ln>
        </p:spPr>
        <p:txBody>
          <a:bodyPr/>
          <a:lstStyle/>
          <a:p>
            <a:pPr fontAlgn="base">
              <a:spcBef>
                <a:spcPct val="0"/>
              </a:spcBef>
              <a:spcAft>
                <a:spcPct val="0"/>
              </a:spcAft>
            </a:pPr>
            <a:endParaRPr lang="nl-NL" sz="2400">
              <a:solidFill>
                <a:prstClr val="black"/>
              </a:solidFill>
              <a:latin typeface="Times New Roman" pitchFamily="18" charset="0"/>
            </a:endParaRPr>
          </a:p>
        </p:txBody>
      </p:sp>
      <p:sp>
        <p:nvSpPr>
          <p:cNvPr id="4" name="Rectangle 6"/>
          <p:cNvSpPr>
            <a:spLocks noChangeArrowheads="1"/>
          </p:cNvSpPr>
          <p:nvPr/>
        </p:nvSpPr>
        <p:spPr bwMode="auto">
          <a:xfrm>
            <a:off x="-2117" y="5924550"/>
            <a:ext cx="12192001" cy="933450"/>
          </a:xfrm>
          <a:prstGeom prst="rect">
            <a:avLst/>
          </a:prstGeom>
          <a:solidFill>
            <a:srgbClr val="FFFFFF">
              <a:alpha val="94901"/>
            </a:srgbClr>
          </a:solidFill>
          <a:ln w="12700">
            <a:noFill/>
            <a:miter lim="800000"/>
            <a:headEnd/>
            <a:tailEnd/>
          </a:ln>
        </p:spPr>
        <p:txBody>
          <a:bodyPr/>
          <a:lstStyle/>
          <a:p>
            <a:pPr fontAlgn="base">
              <a:spcBef>
                <a:spcPct val="0"/>
              </a:spcBef>
              <a:spcAft>
                <a:spcPct val="0"/>
              </a:spcAft>
            </a:pPr>
            <a:endParaRPr lang="nl-NL" sz="2400">
              <a:solidFill>
                <a:prstClr val="black"/>
              </a:solidFill>
              <a:latin typeface="Calibri" pitchFamily="34" charset="0"/>
              <a:cs typeface="ヒラギノ角ゴ Pro W3"/>
            </a:endParaRPr>
          </a:p>
        </p:txBody>
      </p:sp>
      <p:pic>
        <p:nvPicPr>
          <p:cNvPr id="5" name="Picture 5" descr="02-UTI_Basisvormen_powerpoint_03.png"/>
          <p:cNvPicPr>
            <a:picLocks noChangeAspect="1"/>
          </p:cNvPicPr>
          <p:nvPr/>
        </p:nvPicPr>
        <p:blipFill>
          <a:blip r:embed="rId2" cstate="print"/>
          <a:srcRect/>
          <a:stretch>
            <a:fillRect/>
          </a:stretch>
        </p:blipFill>
        <p:spPr bwMode="auto">
          <a:xfrm>
            <a:off x="635000" y="6061075"/>
            <a:ext cx="3386667" cy="711200"/>
          </a:xfrm>
          <a:prstGeom prst="rect">
            <a:avLst/>
          </a:prstGeom>
          <a:noFill/>
          <a:ln w="9525">
            <a:noFill/>
            <a:miter lim="800000"/>
            <a:headEnd/>
            <a:tailEnd/>
          </a:ln>
        </p:spPr>
      </p:pic>
      <p:sp>
        <p:nvSpPr>
          <p:cNvPr id="20" name="Text Placeholder 18"/>
          <p:cNvSpPr>
            <a:spLocks noGrp="1"/>
          </p:cNvSpPr>
          <p:nvPr>
            <p:ph type="body" sz="quarter" idx="13"/>
          </p:nvPr>
        </p:nvSpPr>
        <p:spPr>
          <a:xfrm>
            <a:off x="6296803" y="1963618"/>
            <a:ext cx="5848351" cy="1208134"/>
          </a:xfrm>
        </p:spPr>
        <p:txBody>
          <a:bodyPr>
            <a:normAutofit/>
          </a:bodyPr>
          <a:lstStyle>
            <a:lvl1pPr>
              <a:buFontTx/>
              <a:buNone/>
              <a:defRPr sz="3200">
                <a:solidFill>
                  <a:srgbClr val="003366"/>
                </a:solidFill>
                <a:latin typeface="Arial" pitchFamily="34" charset="0"/>
                <a:cs typeface="Arial" pitchFamily="34" charset="0"/>
              </a:defRPr>
            </a:lvl1pPr>
          </a:lstStyle>
          <a:p>
            <a:pPr lvl="0"/>
            <a:r>
              <a:rPr lang="en-US" smtClean="0"/>
              <a:t>Click to edit Master text styles</a:t>
            </a:r>
          </a:p>
        </p:txBody>
      </p:sp>
      <p:sp>
        <p:nvSpPr>
          <p:cNvPr id="6" name="Slide Number Placeholder 5"/>
          <p:cNvSpPr>
            <a:spLocks noGrp="1"/>
          </p:cNvSpPr>
          <p:nvPr>
            <p:ph type="sldNum" sz="quarter" idx="14"/>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a:defRPr sz="1200">
                <a:solidFill>
                  <a:srgbClr val="CC9933"/>
                </a:solidFill>
                <a:latin typeface="Arial" pitchFamily="34" charset="0"/>
                <a:cs typeface="Arial" pitchFamily="34" charset="0"/>
              </a:defRPr>
            </a:lvl1pPr>
          </a:lstStyle>
          <a:p>
            <a:pPr fontAlgn="base">
              <a:spcBef>
                <a:spcPct val="0"/>
              </a:spcBef>
              <a:spcAft>
                <a:spcPct val="0"/>
              </a:spcAft>
              <a:defRPr/>
            </a:pPr>
            <a:fld id="{9A7FF00D-E144-4A02-892C-5A47876D73DD}" type="slidenum">
              <a:rPr lang="en-GB" smtClean="0"/>
              <a:pPr fontAlgn="base">
                <a:spcBef>
                  <a:spcPct val="0"/>
                </a:spcBef>
                <a:spcAft>
                  <a:spcPct val="0"/>
                </a:spcAft>
                <a:defRPr/>
              </a:pPr>
              <a:t>‹nr.›</a:t>
            </a:fld>
            <a:endParaRPr lang="en-GB"/>
          </a:p>
        </p:txBody>
      </p:sp>
      <p:sp>
        <p:nvSpPr>
          <p:cNvPr id="7" name="Footer Placeholder 4"/>
          <p:cNvSpPr>
            <a:spLocks noGrp="1"/>
          </p:cNvSpPr>
          <p:nvPr>
            <p:ph type="ftr" sz="quarter" idx="15"/>
          </p:nvPr>
        </p:nvSpPr>
        <p:spPr>
          <a:xfrm>
            <a:off x="4165600" y="6257926"/>
            <a:ext cx="2751667" cy="365125"/>
          </a:xfrm>
          <a:prstGeom prst="rect">
            <a:avLst/>
          </a:prstGeom>
        </p:spPr>
        <p:txBody>
          <a:bodyPr/>
          <a:lstStyle>
            <a:lvl1pPr algn="r" fontAlgn="auto">
              <a:spcBef>
                <a:spcPts val="0"/>
              </a:spcBef>
              <a:spcAft>
                <a:spcPts val="0"/>
              </a:spcAft>
              <a:defRPr sz="1200" smtClean="0">
                <a:solidFill>
                  <a:srgbClr val="CC9933"/>
                </a:solidFill>
                <a:latin typeface="Arial" pitchFamily="34" charset="0"/>
                <a:ea typeface="+mn-ea"/>
                <a:cs typeface="Arial" pitchFamily="34" charset="0"/>
              </a:defRPr>
            </a:lvl1pPr>
          </a:lstStyle>
          <a:p>
            <a:endParaRPr lang="nl-NL" dirty="0"/>
          </a:p>
        </p:txBody>
      </p:sp>
      <p:sp>
        <p:nvSpPr>
          <p:cNvPr id="8" name="Date Placeholder 3"/>
          <p:cNvSpPr>
            <a:spLocks noGrp="1"/>
          </p:cNvSpPr>
          <p:nvPr>
            <p:ph type="dt" sz="half" idx="16"/>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a:defRPr sz="1200">
                <a:solidFill>
                  <a:srgbClr val="CC9933"/>
                </a:solidFill>
                <a:latin typeface="Arial" pitchFamily="34" charset="0"/>
                <a:cs typeface="Arial" pitchFamily="34" charset="0"/>
              </a:defRPr>
            </a:lvl1pPr>
          </a:lstStyle>
          <a:p>
            <a:pPr fontAlgn="base">
              <a:spcBef>
                <a:spcPct val="0"/>
              </a:spcBef>
              <a:spcAft>
                <a:spcPct val="0"/>
              </a:spcAft>
              <a:defRPr/>
            </a:pPr>
            <a:endParaRPr lang="en-GB"/>
          </a:p>
        </p:txBody>
      </p:sp>
    </p:spTree>
    <p:extLst>
      <p:ext uri="{BB962C8B-B14F-4D97-AF65-F5344CB8AC3E}">
        <p14:creationId xmlns:p14="http://schemas.microsoft.com/office/powerpoint/2010/main" val="41981948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Hoofdstukslide grijs">
    <p:bg>
      <p:bgPr>
        <a:solidFill>
          <a:schemeClr val="accent3"/>
        </a:solidFill>
        <a:effectLst/>
      </p:bgPr>
    </p:bg>
    <p:spTree>
      <p:nvGrpSpPr>
        <p:cNvPr id="1" name=""/>
        <p:cNvGrpSpPr/>
        <p:nvPr/>
      </p:nvGrpSpPr>
      <p:grpSpPr>
        <a:xfrm>
          <a:off x="0" y="0"/>
          <a:ext cx="0" cy="0"/>
          <a:chOff x="0" y="0"/>
          <a:chExt cx="0" cy="0"/>
        </a:xfrm>
      </p:grpSpPr>
      <p:sp>
        <p:nvSpPr>
          <p:cNvPr id="3" name="Freeform 7"/>
          <p:cNvSpPr>
            <a:spLocks/>
          </p:cNvSpPr>
          <p:nvPr/>
        </p:nvSpPr>
        <p:spPr bwMode="auto">
          <a:xfrm>
            <a:off x="5363634" y="1476375"/>
            <a:ext cx="6860117" cy="1695450"/>
          </a:xfrm>
          <a:custGeom>
            <a:avLst/>
            <a:gdLst>
              <a:gd name="T0" fmla="*/ 2161 w 2161"/>
              <a:gd name="T1" fmla="*/ 712 h 712"/>
              <a:gd name="T2" fmla="*/ 329 w 2161"/>
              <a:gd name="T3" fmla="*/ 712 h 712"/>
              <a:gd name="T4" fmla="*/ 0 w 2161"/>
              <a:gd name="T5" fmla="*/ 392 h 712"/>
              <a:gd name="T6" fmla="*/ 0 w 2161"/>
              <a:gd name="T7" fmla="*/ 0 h 712"/>
              <a:gd name="T8" fmla="*/ 2161 w 2161"/>
              <a:gd name="T9" fmla="*/ 0 h 712"/>
              <a:gd name="T10" fmla="*/ 2161 w 2161"/>
              <a:gd name="T11" fmla="*/ 712 h 7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1" h="712">
                <a:moveTo>
                  <a:pt x="2161" y="712"/>
                </a:moveTo>
                <a:lnTo>
                  <a:pt x="329" y="712"/>
                </a:lnTo>
                <a:lnTo>
                  <a:pt x="0" y="392"/>
                </a:lnTo>
                <a:lnTo>
                  <a:pt x="0" y="0"/>
                </a:lnTo>
                <a:lnTo>
                  <a:pt x="2161" y="0"/>
                </a:lnTo>
                <a:lnTo>
                  <a:pt x="2161" y="712"/>
                </a:lnTo>
                <a:close/>
              </a:path>
            </a:pathLst>
          </a:custGeom>
          <a:solidFill>
            <a:schemeClr val="bg1"/>
          </a:solidFill>
          <a:ln w="12700">
            <a:noFill/>
            <a:prstDash val="solid"/>
            <a:round/>
            <a:headEnd/>
            <a:tailEnd/>
          </a:ln>
        </p:spPr>
        <p:txBody>
          <a:bodyPr/>
          <a:lstStyle/>
          <a:p>
            <a:pPr fontAlgn="base">
              <a:spcBef>
                <a:spcPct val="0"/>
              </a:spcBef>
              <a:spcAft>
                <a:spcPct val="0"/>
              </a:spcAft>
            </a:pPr>
            <a:endParaRPr lang="nl-NL" sz="2400">
              <a:solidFill>
                <a:prstClr val="black"/>
              </a:solidFill>
              <a:latin typeface="Times New Roman" pitchFamily="18" charset="0"/>
            </a:endParaRPr>
          </a:p>
        </p:txBody>
      </p:sp>
      <p:sp>
        <p:nvSpPr>
          <p:cNvPr id="4" name="Rectangle 6"/>
          <p:cNvSpPr>
            <a:spLocks noChangeArrowheads="1"/>
          </p:cNvSpPr>
          <p:nvPr/>
        </p:nvSpPr>
        <p:spPr bwMode="auto">
          <a:xfrm>
            <a:off x="-2117" y="5924550"/>
            <a:ext cx="12192001" cy="933450"/>
          </a:xfrm>
          <a:prstGeom prst="rect">
            <a:avLst/>
          </a:prstGeom>
          <a:solidFill>
            <a:srgbClr val="FFFFFF">
              <a:alpha val="94901"/>
            </a:srgbClr>
          </a:solidFill>
          <a:ln w="12700">
            <a:noFill/>
            <a:miter lim="800000"/>
            <a:headEnd/>
            <a:tailEnd/>
          </a:ln>
        </p:spPr>
        <p:txBody>
          <a:bodyPr/>
          <a:lstStyle/>
          <a:p>
            <a:pPr fontAlgn="base">
              <a:spcBef>
                <a:spcPct val="0"/>
              </a:spcBef>
              <a:spcAft>
                <a:spcPct val="0"/>
              </a:spcAft>
            </a:pPr>
            <a:endParaRPr lang="nl-NL" sz="2400">
              <a:solidFill>
                <a:prstClr val="black"/>
              </a:solidFill>
              <a:cs typeface="Arial" pitchFamily="34" charset="0"/>
            </a:endParaRPr>
          </a:p>
        </p:txBody>
      </p:sp>
      <p:pic>
        <p:nvPicPr>
          <p:cNvPr id="5" name="Picture 5" descr="02-UTI_Basisvormen_powerpoint_03.png"/>
          <p:cNvPicPr>
            <a:picLocks noChangeAspect="1"/>
          </p:cNvPicPr>
          <p:nvPr/>
        </p:nvPicPr>
        <p:blipFill>
          <a:blip r:embed="rId2" cstate="print"/>
          <a:srcRect/>
          <a:stretch>
            <a:fillRect/>
          </a:stretch>
        </p:blipFill>
        <p:spPr bwMode="auto">
          <a:xfrm>
            <a:off x="635000" y="6061075"/>
            <a:ext cx="3386667" cy="711200"/>
          </a:xfrm>
          <a:prstGeom prst="rect">
            <a:avLst/>
          </a:prstGeom>
          <a:noFill/>
          <a:ln w="9525">
            <a:noFill/>
            <a:miter lim="800000"/>
            <a:headEnd/>
            <a:tailEnd/>
          </a:ln>
        </p:spPr>
      </p:pic>
      <p:sp>
        <p:nvSpPr>
          <p:cNvPr id="20" name="Text Placeholder 18"/>
          <p:cNvSpPr>
            <a:spLocks noGrp="1"/>
          </p:cNvSpPr>
          <p:nvPr>
            <p:ph type="body" sz="quarter" idx="13"/>
          </p:nvPr>
        </p:nvSpPr>
        <p:spPr>
          <a:xfrm>
            <a:off x="6296803" y="1963618"/>
            <a:ext cx="5848351" cy="1208134"/>
          </a:xfrm>
        </p:spPr>
        <p:txBody>
          <a:bodyPr>
            <a:normAutofit/>
          </a:bodyPr>
          <a:lstStyle>
            <a:lvl1pPr>
              <a:buFontTx/>
              <a:buNone/>
              <a:defRPr sz="3200">
                <a:solidFill>
                  <a:srgbClr val="003366"/>
                </a:solidFill>
                <a:latin typeface="Arial" pitchFamily="34" charset="0"/>
                <a:cs typeface="Arial" pitchFamily="34" charset="0"/>
              </a:defRPr>
            </a:lvl1pPr>
          </a:lstStyle>
          <a:p>
            <a:pPr lvl="0"/>
            <a:r>
              <a:rPr lang="en-US" smtClean="0"/>
              <a:t>Click to edit Master text styles</a:t>
            </a:r>
          </a:p>
        </p:txBody>
      </p:sp>
      <p:sp>
        <p:nvSpPr>
          <p:cNvPr id="6" name="Slide Number Placeholder 5"/>
          <p:cNvSpPr>
            <a:spLocks noGrp="1"/>
          </p:cNvSpPr>
          <p:nvPr>
            <p:ph type="sldNum" sz="quarter" idx="14"/>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a:defRPr sz="1200">
                <a:solidFill>
                  <a:srgbClr val="CC9933"/>
                </a:solidFill>
                <a:latin typeface="Arial" pitchFamily="34" charset="0"/>
                <a:cs typeface="Arial" pitchFamily="34" charset="0"/>
              </a:defRPr>
            </a:lvl1pPr>
          </a:lstStyle>
          <a:p>
            <a:pPr fontAlgn="base">
              <a:spcBef>
                <a:spcPct val="0"/>
              </a:spcBef>
              <a:spcAft>
                <a:spcPct val="0"/>
              </a:spcAft>
              <a:defRPr/>
            </a:pPr>
            <a:fld id="{9A7FF00D-E144-4A02-892C-5A47876D73DD}" type="slidenum">
              <a:rPr lang="en-GB" smtClean="0"/>
              <a:pPr fontAlgn="base">
                <a:spcBef>
                  <a:spcPct val="0"/>
                </a:spcBef>
                <a:spcAft>
                  <a:spcPct val="0"/>
                </a:spcAft>
                <a:defRPr/>
              </a:pPr>
              <a:t>‹nr.›</a:t>
            </a:fld>
            <a:endParaRPr lang="en-GB"/>
          </a:p>
        </p:txBody>
      </p:sp>
      <p:sp>
        <p:nvSpPr>
          <p:cNvPr id="7" name="Footer Placeholder 4"/>
          <p:cNvSpPr>
            <a:spLocks noGrp="1"/>
          </p:cNvSpPr>
          <p:nvPr>
            <p:ph type="ftr" sz="quarter" idx="15"/>
          </p:nvPr>
        </p:nvSpPr>
        <p:spPr>
          <a:xfrm>
            <a:off x="4165600" y="6257926"/>
            <a:ext cx="2751667" cy="365125"/>
          </a:xfrm>
          <a:prstGeom prst="rect">
            <a:avLst/>
          </a:prstGeom>
        </p:spPr>
        <p:txBody>
          <a:bodyPr/>
          <a:lstStyle>
            <a:lvl1pPr algn="r" fontAlgn="auto">
              <a:spcBef>
                <a:spcPts val="0"/>
              </a:spcBef>
              <a:spcAft>
                <a:spcPts val="0"/>
              </a:spcAft>
              <a:defRPr sz="1200" smtClean="0">
                <a:solidFill>
                  <a:srgbClr val="CC9933"/>
                </a:solidFill>
                <a:latin typeface="Arial" pitchFamily="34" charset="0"/>
                <a:ea typeface="+mn-ea"/>
                <a:cs typeface="Arial" pitchFamily="34" charset="0"/>
              </a:defRPr>
            </a:lvl1pPr>
          </a:lstStyle>
          <a:p>
            <a:endParaRPr lang="nl-NL" dirty="0"/>
          </a:p>
        </p:txBody>
      </p:sp>
      <p:sp>
        <p:nvSpPr>
          <p:cNvPr id="8" name="Date Placeholder 3"/>
          <p:cNvSpPr>
            <a:spLocks noGrp="1"/>
          </p:cNvSpPr>
          <p:nvPr>
            <p:ph type="dt" sz="half" idx="16"/>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a:defRPr sz="1200">
                <a:solidFill>
                  <a:srgbClr val="CC9933"/>
                </a:solidFill>
                <a:latin typeface="Arial" pitchFamily="34" charset="0"/>
                <a:cs typeface="Arial" pitchFamily="34" charset="0"/>
              </a:defRPr>
            </a:lvl1pPr>
          </a:lstStyle>
          <a:p>
            <a:pPr fontAlgn="base">
              <a:spcBef>
                <a:spcPct val="0"/>
              </a:spcBef>
              <a:spcAft>
                <a:spcPct val="0"/>
              </a:spcAft>
              <a:defRPr/>
            </a:pPr>
            <a:endParaRPr lang="en-GB"/>
          </a:p>
        </p:txBody>
      </p:sp>
    </p:spTree>
    <p:extLst>
      <p:ext uri="{BB962C8B-B14F-4D97-AF65-F5344CB8AC3E}">
        <p14:creationId xmlns:p14="http://schemas.microsoft.com/office/powerpoint/2010/main" val="13364336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Hoofdstukslide lichtblauw">
    <p:bg>
      <p:bgPr>
        <a:solidFill>
          <a:schemeClr val="accent4"/>
        </a:solidFill>
        <a:effectLst/>
      </p:bgPr>
    </p:bg>
    <p:spTree>
      <p:nvGrpSpPr>
        <p:cNvPr id="1" name=""/>
        <p:cNvGrpSpPr/>
        <p:nvPr/>
      </p:nvGrpSpPr>
      <p:grpSpPr>
        <a:xfrm>
          <a:off x="0" y="0"/>
          <a:ext cx="0" cy="0"/>
          <a:chOff x="0" y="0"/>
          <a:chExt cx="0" cy="0"/>
        </a:xfrm>
      </p:grpSpPr>
      <p:sp>
        <p:nvSpPr>
          <p:cNvPr id="3" name="Freeform 7"/>
          <p:cNvSpPr>
            <a:spLocks/>
          </p:cNvSpPr>
          <p:nvPr/>
        </p:nvSpPr>
        <p:spPr bwMode="auto">
          <a:xfrm>
            <a:off x="5363634" y="1476375"/>
            <a:ext cx="6860117" cy="1695450"/>
          </a:xfrm>
          <a:custGeom>
            <a:avLst/>
            <a:gdLst>
              <a:gd name="T0" fmla="*/ 2161 w 2161"/>
              <a:gd name="T1" fmla="*/ 712 h 712"/>
              <a:gd name="T2" fmla="*/ 329 w 2161"/>
              <a:gd name="T3" fmla="*/ 712 h 712"/>
              <a:gd name="T4" fmla="*/ 0 w 2161"/>
              <a:gd name="T5" fmla="*/ 392 h 712"/>
              <a:gd name="T6" fmla="*/ 0 w 2161"/>
              <a:gd name="T7" fmla="*/ 0 h 712"/>
              <a:gd name="T8" fmla="*/ 2161 w 2161"/>
              <a:gd name="T9" fmla="*/ 0 h 712"/>
              <a:gd name="T10" fmla="*/ 2161 w 2161"/>
              <a:gd name="T11" fmla="*/ 712 h 7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1" h="712">
                <a:moveTo>
                  <a:pt x="2161" y="712"/>
                </a:moveTo>
                <a:lnTo>
                  <a:pt x="329" y="712"/>
                </a:lnTo>
                <a:lnTo>
                  <a:pt x="0" y="392"/>
                </a:lnTo>
                <a:lnTo>
                  <a:pt x="0" y="0"/>
                </a:lnTo>
                <a:lnTo>
                  <a:pt x="2161" y="0"/>
                </a:lnTo>
                <a:lnTo>
                  <a:pt x="2161" y="712"/>
                </a:lnTo>
                <a:close/>
              </a:path>
            </a:pathLst>
          </a:custGeom>
          <a:solidFill>
            <a:schemeClr val="bg1"/>
          </a:solidFill>
          <a:ln w="12700">
            <a:noFill/>
            <a:prstDash val="solid"/>
            <a:round/>
            <a:headEnd/>
            <a:tailEnd/>
          </a:ln>
        </p:spPr>
        <p:txBody>
          <a:bodyPr/>
          <a:lstStyle/>
          <a:p>
            <a:pPr fontAlgn="base">
              <a:spcBef>
                <a:spcPct val="0"/>
              </a:spcBef>
              <a:spcAft>
                <a:spcPct val="0"/>
              </a:spcAft>
            </a:pPr>
            <a:endParaRPr lang="nl-NL" sz="2400">
              <a:solidFill>
                <a:prstClr val="black"/>
              </a:solidFill>
              <a:latin typeface="Times New Roman" pitchFamily="18" charset="0"/>
            </a:endParaRPr>
          </a:p>
        </p:txBody>
      </p:sp>
      <p:sp>
        <p:nvSpPr>
          <p:cNvPr id="4" name="Rectangle 6"/>
          <p:cNvSpPr>
            <a:spLocks noChangeArrowheads="1"/>
          </p:cNvSpPr>
          <p:nvPr/>
        </p:nvSpPr>
        <p:spPr bwMode="auto">
          <a:xfrm>
            <a:off x="-2117" y="5924550"/>
            <a:ext cx="12192001" cy="933450"/>
          </a:xfrm>
          <a:prstGeom prst="rect">
            <a:avLst/>
          </a:prstGeom>
          <a:solidFill>
            <a:srgbClr val="FFFFFF">
              <a:alpha val="94901"/>
            </a:srgbClr>
          </a:solidFill>
          <a:ln w="12700">
            <a:noFill/>
            <a:miter lim="800000"/>
            <a:headEnd/>
            <a:tailEnd/>
          </a:ln>
        </p:spPr>
        <p:txBody>
          <a:bodyPr/>
          <a:lstStyle/>
          <a:p>
            <a:pPr fontAlgn="base">
              <a:spcBef>
                <a:spcPct val="0"/>
              </a:spcBef>
              <a:spcAft>
                <a:spcPct val="0"/>
              </a:spcAft>
            </a:pPr>
            <a:endParaRPr lang="nl-NL" sz="2400">
              <a:solidFill>
                <a:prstClr val="black"/>
              </a:solidFill>
              <a:latin typeface="Calibri" pitchFamily="34" charset="0"/>
              <a:cs typeface="ヒラギノ角ゴ Pro W3"/>
            </a:endParaRPr>
          </a:p>
        </p:txBody>
      </p:sp>
      <p:pic>
        <p:nvPicPr>
          <p:cNvPr id="5" name="Picture 5" descr="02-UTI_Basisvormen_powerpoint_03.png"/>
          <p:cNvPicPr>
            <a:picLocks noChangeAspect="1"/>
          </p:cNvPicPr>
          <p:nvPr/>
        </p:nvPicPr>
        <p:blipFill>
          <a:blip r:embed="rId2" cstate="print"/>
          <a:srcRect/>
          <a:stretch>
            <a:fillRect/>
          </a:stretch>
        </p:blipFill>
        <p:spPr bwMode="auto">
          <a:xfrm>
            <a:off x="635000" y="6061075"/>
            <a:ext cx="3386667" cy="711200"/>
          </a:xfrm>
          <a:prstGeom prst="rect">
            <a:avLst/>
          </a:prstGeom>
          <a:noFill/>
          <a:ln w="9525">
            <a:noFill/>
            <a:miter lim="800000"/>
            <a:headEnd/>
            <a:tailEnd/>
          </a:ln>
        </p:spPr>
      </p:pic>
      <p:sp>
        <p:nvSpPr>
          <p:cNvPr id="20" name="Text Placeholder 18"/>
          <p:cNvSpPr>
            <a:spLocks noGrp="1"/>
          </p:cNvSpPr>
          <p:nvPr>
            <p:ph type="body" sz="quarter" idx="13"/>
          </p:nvPr>
        </p:nvSpPr>
        <p:spPr>
          <a:xfrm>
            <a:off x="6296803" y="1963618"/>
            <a:ext cx="5848351" cy="1208134"/>
          </a:xfrm>
        </p:spPr>
        <p:txBody>
          <a:bodyPr>
            <a:normAutofit/>
          </a:bodyPr>
          <a:lstStyle>
            <a:lvl1pPr>
              <a:buFontTx/>
              <a:buNone/>
              <a:defRPr sz="3200">
                <a:solidFill>
                  <a:srgbClr val="003366"/>
                </a:solidFill>
                <a:latin typeface="Arial" pitchFamily="34" charset="0"/>
                <a:cs typeface="Arial" pitchFamily="34" charset="0"/>
              </a:defRPr>
            </a:lvl1pPr>
          </a:lstStyle>
          <a:p>
            <a:pPr lvl="0"/>
            <a:r>
              <a:rPr lang="en-US" smtClean="0"/>
              <a:t>Click to edit Master text styles</a:t>
            </a:r>
          </a:p>
        </p:txBody>
      </p:sp>
      <p:sp>
        <p:nvSpPr>
          <p:cNvPr id="6" name="Slide Number Placeholder 5"/>
          <p:cNvSpPr>
            <a:spLocks noGrp="1"/>
          </p:cNvSpPr>
          <p:nvPr>
            <p:ph type="sldNum" sz="quarter" idx="14"/>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a:defRPr sz="1200">
                <a:solidFill>
                  <a:srgbClr val="CC9933"/>
                </a:solidFill>
                <a:latin typeface="Arial" pitchFamily="34" charset="0"/>
                <a:cs typeface="Arial" pitchFamily="34" charset="0"/>
              </a:defRPr>
            </a:lvl1pPr>
          </a:lstStyle>
          <a:p>
            <a:pPr fontAlgn="base">
              <a:spcBef>
                <a:spcPct val="0"/>
              </a:spcBef>
              <a:spcAft>
                <a:spcPct val="0"/>
              </a:spcAft>
              <a:defRPr/>
            </a:pPr>
            <a:fld id="{9A7FF00D-E144-4A02-892C-5A47876D73DD}" type="slidenum">
              <a:rPr lang="en-GB" smtClean="0"/>
              <a:pPr fontAlgn="base">
                <a:spcBef>
                  <a:spcPct val="0"/>
                </a:spcBef>
                <a:spcAft>
                  <a:spcPct val="0"/>
                </a:spcAft>
                <a:defRPr/>
              </a:pPr>
              <a:t>‹nr.›</a:t>
            </a:fld>
            <a:endParaRPr lang="en-GB"/>
          </a:p>
        </p:txBody>
      </p:sp>
      <p:sp>
        <p:nvSpPr>
          <p:cNvPr id="7" name="Footer Placeholder 4"/>
          <p:cNvSpPr>
            <a:spLocks noGrp="1"/>
          </p:cNvSpPr>
          <p:nvPr>
            <p:ph type="ftr" sz="quarter" idx="15"/>
          </p:nvPr>
        </p:nvSpPr>
        <p:spPr>
          <a:xfrm>
            <a:off x="4165600" y="6257926"/>
            <a:ext cx="2751667" cy="365125"/>
          </a:xfrm>
          <a:prstGeom prst="rect">
            <a:avLst/>
          </a:prstGeom>
        </p:spPr>
        <p:txBody>
          <a:bodyPr/>
          <a:lstStyle>
            <a:lvl1pPr algn="r" fontAlgn="auto">
              <a:spcBef>
                <a:spcPts val="0"/>
              </a:spcBef>
              <a:spcAft>
                <a:spcPts val="0"/>
              </a:spcAft>
              <a:defRPr sz="1200" smtClean="0">
                <a:solidFill>
                  <a:srgbClr val="CC9933"/>
                </a:solidFill>
                <a:latin typeface="Arial" pitchFamily="34" charset="0"/>
                <a:ea typeface="+mn-ea"/>
                <a:cs typeface="Arial" pitchFamily="34" charset="0"/>
              </a:defRPr>
            </a:lvl1pPr>
          </a:lstStyle>
          <a:p>
            <a:endParaRPr lang="nl-NL" dirty="0"/>
          </a:p>
        </p:txBody>
      </p:sp>
      <p:sp>
        <p:nvSpPr>
          <p:cNvPr id="8" name="Date Placeholder 3"/>
          <p:cNvSpPr>
            <a:spLocks noGrp="1"/>
          </p:cNvSpPr>
          <p:nvPr>
            <p:ph type="dt" sz="half" idx="16"/>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a:defRPr sz="1200">
                <a:solidFill>
                  <a:srgbClr val="CC9933"/>
                </a:solidFill>
                <a:latin typeface="Arial" pitchFamily="34" charset="0"/>
                <a:cs typeface="Arial" pitchFamily="34" charset="0"/>
              </a:defRPr>
            </a:lvl1pPr>
          </a:lstStyle>
          <a:p>
            <a:pPr fontAlgn="base">
              <a:spcBef>
                <a:spcPct val="0"/>
              </a:spcBef>
              <a:spcAft>
                <a:spcPct val="0"/>
              </a:spcAft>
              <a:defRPr/>
            </a:pPr>
            <a:endParaRPr lang="en-GB"/>
          </a:p>
        </p:txBody>
      </p:sp>
    </p:spTree>
    <p:extLst>
      <p:ext uri="{BB962C8B-B14F-4D97-AF65-F5344CB8AC3E}">
        <p14:creationId xmlns:p14="http://schemas.microsoft.com/office/powerpoint/2010/main" val="9199386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Hoofdstukslide lichtbrons">
    <p:bg>
      <p:bgPr>
        <a:solidFill>
          <a:schemeClr val="accent5"/>
        </a:solidFill>
        <a:effectLst/>
      </p:bgPr>
    </p:bg>
    <p:spTree>
      <p:nvGrpSpPr>
        <p:cNvPr id="1" name=""/>
        <p:cNvGrpSpPr/>
        <p:nvPr/>
      </p:nvGrpSpPr>
      <p:grpSpPr>
        <a:xfrm>
          <a:off x="0" y="0"/>
          <a:ext cx="0" cy="0"/>
          <a:chOff x="0" y="0"/>
          <a:chExt cx="0" cy="0"/>
        </a:xfrm>
      </p:grpSpPr>
      <p:sp>
        <p:nvSpPr>
          <p:cNvPr id="3" name="Freeform 7"/>
          <p:cNvSpPr>
            <a:spLocks/>
          </p:cNvSpPr>
          <p:nvPr/>
        </p:nvSpPr>
        <p:spPr bwMode="auto">
          <a:xfrm>
            <a:off x="5363634" y="1476375"/>
            <a:ext cx="6860117" cy="1695450"/>
          </a:xfrm>
          <a:custGeom>
            <a:avLst/>
            <a:gdLst>
              <a:gd name="T0" fmla="*/ 2161 w 2161"/>
              <a:gd name="T1" fmla="*/ 712 h 712"/>
              <a:gd name="T2" fmla="*/ 329 w 2161"/>
              <a:gd name="T3" fmla="*/ 712 h 712"/>
              <a:gd name="T4" fmla="*/ 0 w 2161"/>
              <a:gd name="T5" fmla="*/ 392 h 712"/>
              <a:gd name="T6" fmla="*/ 0 w 2161"/>
              <a:gd name="T7" fmla="*/ 0 h 712"/>
              <a:gd name="T8" fmla="*/ 2161 w 2161"/>
              <a:gd name="T9" fmla="*/ 0 h 712"/>
              <a:gd name="T10" fmla="*/ 2161 w 2161"/>
              <a:gd name="T11" fmla="*/ 712 h 7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1" h="712">
                <a:moveTo>
                  <a:pt x="2161" y="712"/>
                </a:moveTo>
                <a:lnTo>
                  <a:pt x="329" y="712"/>
                </a:lnTo>
                <a:lnTo>
                  <a:pt x="0" y="392"/>
                </a:lnTo>
                <a:lnTo>
                  <a:pt x="0" y="0"/>
                </a:lnTo>
                <a:lnTo>
                  <a:pt x="2161" y="0"/>
                </a:lnTo>
                <a:lnTo>
                  <a:pt x="2161" y="712"/>
                </a:lnTo>
                <a:close/>
              </a:path>
            </a:pathLst>
          </a:custGeom>
          <a:solidFill>
            <a:schemeClr val="bg1"/>
          </a:solidFill>
          <a:ln w="12700">
            <a:noFill/>
            <a:prstDash val="solid"/>
            <a:round/>
            <a:headEnd/>
            <a:tailEnd/>
          </a:ln>
        </p:spPr>
        <p:txBody>
          <a:bodyPr/>
          <a:lstStyle/>
          <a:p>
            <a:pPr fontAlgn="base">
              <a:spcBef>
                <a:spcPct val="0"/>
              </a:spcBef>
              <a:spcAft>
                <a:spcPct val="0"/>
              </a:spcAft>
            </a:pPr>
            <a:endParaRPr lang="nl-NL" sz="2400">
              <a:solidFill>
                <a:prstClr val="black"/>
              </a:solidFill>
              <a:latin typeface="Times New Roman" pitchFamily="18" charset="0"/>
            </a:endParaRPr>
          </a:p>
        </p:txBody>
      </p:sp>
      <p:sp>
        <p:nvSpPr>
          <p:cNvPr id="4" name="Rectangle 6"/>
          <p:cNvSpPr>
            <a:spLocks noChangeArrowheads="1"/>
          </p:cNvSpPr>
          <p:nvPr/>
        </p:nvSpPr>
        <p:spPr bwMode="auto">
          <a:xfrm>
            <a:off x="-2117" y="5924550"/>
            <a:ext cx="12192001" cy="933450"/>
          </a:xfrm>
          <a:prstGeom prst="rect">
            <a:avLst/>
          </a:prstGeom>
          <a:solidFill>
            <a:srgbClr val="FFFFFF">
              <a:alpha val="94901"/>
            </a:srgbClr>
          </a:solidFill>
          <a:ln w="12700">
            <a:noFill/>
            <a:miter lim="800000"/>
            <a:headEnd/>
            <a:tailEnd/>
          </a:ln>
        </p:spPr>
        <p:txBody>
          <a:bodyPr/>
          <a:lstStyle/>
          <a:p>
            <a:pPr fontAlgn="base">
              <a:spcBef>
                <a:spcPct val="0"/>
              </a:spcBef>
              <a:spcAft>
                <a:spcPct val="0"/>
              </a:spcAft>
            </a:pPr>
            <a:endParaRPr lang="nl-NL" sz="2400">
              <a:solidFill>
                <a:prstClr val="black"/>
              </a:solidFill>
              <a:latin typeface="Calibri" pitchFamily="34" charset="0"/>
              <a:cs typeface="ヒラギノ角ゴ Pro W3"/>
            </a:endParaRPr>
          </a:p>
        </p:txBody>
      </p:sp>
      <p:pic>
        <p:nvPicPr>
          <p:cNvPr id="5" name="Picture 5" descr="02-UTI_Basisvormen_powerpoint_03.png"/>
          <p:cNvPicPr>
            <a:picLocks noChangeAspect="1"/>
          </p:cNvPicPr>
          <p:nvPr/>
        </p:nvPicPr>
        <p:blipFill>
          <a:blip r:embed="rId2" cstate="print"/>
          <a:srcRect/>
          <a:stretch>
            <a:fillRect/>
          </a:stretch>
        </p:blipFill>
        <p:spPr bwMode="auto">
          <a:xfrm>
            <a:off x="635000" y="6061075"/>
            <a:ext cx="3386667" cy="711200"/>
          </a:xfrm>
          <a:prstGeom prst="rect">
            <a:avLst/>
          </a:prstGeom>
          <a:noFill/>
          <a:ln w="9525">
            <a:noFill/>
            <a:miter lim="800000"/>
            <a:headEnd/>
            <a:tailEnd/>
          </a:ln>
        </p:spPr>
      </p:pic>
      <p:sp>
        <p:nvSpPr>
          <p:cNvPr id="20" name="Text Placeholder 18"/>
          <p:cNvSpPr>
            <a:spLocks noGrp="1"/>
          </p:cNvSpPr>
          <p:nvPr>
            <p:ph type="body" sz="quarter" idx="13"/>
          </p:nvPr>
        </p:nvSpPr>
        <p:spPr>
          <a:xfrm>
            <a:off x="6296803" y="1963618"/>
            <a:ext cx="5848351" cy="1208134"/>
          </a:xfrm>
        </p:spPr>
        <p:txBody>
          <a:bodyPr>
            <a:normAutofit/>
          </a:bodyPr>
          <a:lstStyle>
            <a:lvl1pPr>
              <a:buFontTx/>
              <a:buNone/>
              <a:defRPr sz="3200">
                <a:solidFill>
                  <a:srgbClr val="003366"/>
                </a:solidFill>
                <a:latin typeface="Arial" pitchFamily="34" charset="0"/>
                <a:cs typeface="Arial" pitchFamily="34" charset="0"/>
              </a:defRPr>
            </a:lvl1pPr>
          </a:lstStyle>
          <a:p>
            <a:pPr lvl="0"/>
            <a:r>
              <a:rPr lang="en-US" smtClean="0"/>
              <a:t>Click to edit Master text styles</a:t>
            </a:r>
          </a:p>
        </p:txBody>
      </p:sp>
      <p:sp>
        <p:nvSpPr>
          <p:cNvPr id="6" name="Slide Number Placeholder 5"/>
          <p:cNvSpPr>
            <a:spLocks noGrp="1"/>
          </p:cNvSpPr>
          <p:nvPr>
            <p:ph type="sldNum" sz="quarter" idx="14"/>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a:defRPr sz="1200">
                <a:solidFill>
                  <a:srgbClr val="CC9933"/>
                </a:solidFill>
                <a:latin typeface="Arial" pitchFamily="34" charset="0"/>
                <a:cs typeface="Arial" pitchFamily="34" charset="0"/>
              </a:defRPr>
            </a:lvl1pPr>
          </a:lstStyle>
          <a:p>
            <a:pPr fontAlgn="base">
              <a:spcBef>
                <a:spcPct val="0"/>
              </a:spcBef>
              <a:spcAft>
                <a:spcPct val="0"/>
              </a:spcAft>
              <a:defRPr/>
            </a:pPr>
            <a:fld id="{9A7FF00D-E144-4A02-892C-5A47876D73DD}" type="slidenum">
              <a:rPr lang="en-GB" smtClean="0"/>
              <a:pPr fontAlgn="base">
                <a:spcBef>
                  <a:spcPct val="0"/>
                </a:spcBef>
                <a:spcAft>
                  <a:spcPct val="0"/>
                </a:spcAft>
                <a:defRPr/>
              </a:pPr>
              <a:t>‹nr.›</a:t>
            </a:fld>
            <a:endParaRPr lang="en-GB"/>
          </a:p>
        </p:txBody>
      </p:sp>
      <p:sp>
        <p:nvSpPr>
          <p:cNvPr id="7" name="Footer Placeholder 4"/>
          <p:cNvSpPr>
            <a:spLocks noGrp="1"/>
          </p:cNvSpPr>
          <p:nvPr>
            <p:ph type="ftr" sz="quarter" idx="15"/>
          </p:nvPr>
        </p:nvSpPr>
        <p:spPr>
          <a:xfrm>
            <a:off x="4165600" y="6257926"/>
            <a:ext cx="2751667" cy="365125"/>
          </a:xfrm>
          <a:prstGeom prst="rect">
            <a:avLst/>
          </a:prstGeom>
        </p:spPr>
        <p:txBody>
          <a:bodyPr/>
          <a:lstStyle>
            <a:lvl1pPr algn="r" fontAlgn="auto">
              <a:spcBef>
                <a:spcPts val="0"/>
              </a:spcBef>
              <a:spcAft>
                <a:spcPts val="0"/>
              </a:spcAft>
              <a:defRPr sz="1200" smtClean="0">
                <a:solidFill>
                  <a:srgbClr val="CC9933"/>
                </a:solidFill>
                <a:latin typeface="Arial" pitchFamily="34" charset="0"/>
                <a:ea typeface="+mn-ea"/>
                <a:cs typeface="Arial" pitchFamily="34" charset="0"/>
              </a:defRPr>
            </a:lvl1pPr>
          </a:lstStyle>
          <a:p>
            <a:endParaRPr lang="nl-NL" dirty="0"/>
          </a:p>
        </p:txBody>
      </p:sp>
      <p:sp>
        <p:nvSpPr>
          <p:cNvPr id="8" name="Date Placeholder 3"/>
          <p:cNvSpPr>
            <a:spLocks noGrp="1"/>
          </p:cNvSpPr>
          <p:nvPr>
            <p:ph type="dt" sz="half" idx="16"/>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a:defRPr sz="1200">
                <a:solidFill>
                  <a:srgbClr val="CC9933"/>
                </a:solidFill>
                <a:latin typeface="Arial" pitchFamily="34" charset="0"/>
                <a:cs typeface="Arial" pitchFamily="34" charset="0"/>
              </a:defRPr>
            </a:lvl1pPr>
          </a:lstStyle>
          <a:p>
            <a:pPr fontAlgn="base">
              <a:spcBef>
                <a:spcPct val="0"/>
              </a:spcBef>
              <a:spcAft>
                <a:spcPct val="0"/>
              </a:spcAft>
              <a:defRPr/>
            </a:pPr>
            <a:endParaRPr lang="en-GB"/>
          </a:p>
        </p:txBody>
      </p:sp>
    </p:spTree>
    <p:extLst>
      <p:ext uri="{BB962C8B-B14F-4D97-AF65-F5344CB8AC3E}">
        <p14:creationId xmlns:p14="http://schemas.microsoft.com/office/powerpoint/2010/main" val="149355853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Hoofdstukslide lichtgroen">
    <p:bg>
      <p:bgPr>
        <a:solidFill>
          <a:schemeClr val="accent6"/>
        </a:solidFill>
        <a:effectLst/>
      </p:bgPr>
    </p:bg>
    <p:spTree>
      <p:nvGrpSpPr>
        <p:cNvPr id="1" name=""/>
        <p:cNvGrpSpPr/>
        <p:nvPr/>
      </p:nvGrpSpPr>
      <p:grpSpPr>
        <a:xfrm>
          <a:off x="0" y="0"/>
          <a:ext cx="0" cy="0"/>
          <a:chOff x="0" y="0"/>
          <a:chExt cx="0" cy="0"/>
        </a:xfrm>
      </p:grpSpPr>
      <p:sp>
        <p:nvSpPr>
          <p:cNvPr id="3" name="Freeform 7"/>
          <p:cNvSpPr>
            <a:spLocks/>
          </p:cNvSpPr>
          <p:nvPr/>
        </p:nvSpPr>
        <p:spPr bwMode="auto">
          <a:xfrm>
            <a:off x="5363634" y="1476375"/>
            <a:ext cx="6860117" cy="1695450"/>
          </a:xfrm>
          <a:custGeom>
            <a:avLst/>
            <a:gdLst>
              <a:gd name="T0" fmla="*/ 2161 w 2161"/>
              <a:gd name="T1" fmla="*/ 712 h 712"/>
              <a:gd name="T2" fmla="*/ 329 w 2161"/>
              <a:gd name="T3" fmla="*/ 712 h 712"/>
              <a:gd name="T4" fmla="*/ 0 w 2161"/>
              <a:gd name="T5" fmla="*/ 392 h 712"/>
              <a:gd name="T6" fmla="*/ 0 w 2161"/>
              <a:gd name="T7" fmla="*/ 0 h 712"/>
              <a:gd name="T8" fmla="*/ 2161 w 2161"/>
              <a:gd name="T9" fmla="*/ 0 h 712"/>
              <a:gd name="T10" fmla="*/ 2161 w 2161"/>
              <a:gd name="T11" fmla="*/ 712 h 7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1" h="712">
                <a:moveTo>
                  <a:pt x="2161" y="712"/>
                </a:moveTo>
                <a:lnTo>
                  <a:pt x="329" y="712"/>
                </a:lnTo>
                <a:lnTo>
                  <a:pt x="0" y="392"/>
                </a:lnTo>
                <a:lnTo>
                  <a:pt x="0" y="0"/>
                </a:lnTo>
                <a:lnTo>
                  <a:pt x="2161" y="0"/>
                </a:lnTo>
                <a:lnTo>
                  <a:pt x="2161" y="712"/>
                </a:lnTo>
                <a:close/>
              </a:path>
            </a:pathLst>
          </a:custGeom>
          <a:solidFill>
            <a:schemeClr val="bg1"/>
          </a:solidFill>
          <a:ln w="12700">
            <a:noFill/>
            <a:prstDash val="solid"/>
            <a:round/>
            <a:headEnd/>
            <a:tailEnd/>
          </a:ln>
        </p:spPr>
        <p:txBody>
          <a:bodyPr/>
          <a:lstStyle/>
          <a:p>
            <a:pPr fontAlgn="base">
              <a:spcBef>
                <a:spcPct val="0"/>
              </a:spcBef>
              <a:spcAft>
                <a:spcPct val="0"/>
              </a:spcAft>
            </a:pPr>
            <a:endParaRPr lang="nl-NL" sz="2400">
              <a:solidFill>
                <a:prstClr val="black"/>
              </a:solidFill>
              <a:latin typeface="Times New Roman" pitchFamily="18" charset="0"/>
            </a:endParaRPr>
          </a:p>
        </p:txBody>
      </p:sp>
      <p:sp>
        <p:nvSpPr>
          <p:cNvPr id="4" name="Rectangle 6"/>
          <p:cNvSpPr>
            <a:spLocks noChangeArrowheads="1"/>
          </p:cNvSpPr>
          <p:nvPr/>
        </p:nvSpPr>
        <p:spPr bwMode="auto">
          <a:xfrm>
            <a:off x="-2117" y="5924550"/>
            <a:ext cx="12192001" cy="933450"/>
          </a:xfrm>
          <a:prstGeom prst="rect">
            <a:avLst/>
          </a:prstGeom>
          <a:solidFill>
            <a:srgbClr val="FFFFFF">
              <a:alpha val="94901"/>
            </a:srgbClr>
          </a:solidFill>
          <a:ln w="12700">
            <a:noFill/>
            <a:miter lim="800000"/>
            <a:headEnd/>
            <a:tailEnd/>
          </a:ln>
        </p:spPr>
        <p:txBody>
          <a:bodyPr/>
          <a:lstStyle/>
          <a:p>
            <a:pPr fontAlgn="base">
              <a:spcBef>
                <a:spcPct val="0"/>
              </a:spcBef>
              <a:spcAft>
                <a:spcPct val="0"/>
              </a:spcAft>
            </a:pPr>
            <a:endParaRPr lang="nl-NL" sz="2400">
              <a:solidFill>
                <a:prstClr val="black"/>
              </a:solidFill>
              <a:latin typeface="Calibri" pitchFamily="34" charset="0"/>
              <a:cs typeface="ヒラギノ角ゴ Pro W3"/>
            </a:endParaRPr>
          </a:p>
        </p:txBody>
      </p:sp>
      <p:pic>
        <p:nvPicPr>
          <p:cNvPr id="5" name="Picture 5" descr="02-UTI_Basisvormen_powerpoint_03.png"/>
          <p:cNvPicPr>
            <a:picLocks noChangeAspect="1"/>
          </p:cNvPicPr>
          <p:nvPr/>
        </p:nvPicPr>
        <p:blipFill>
          <a:blip r:embed="rId2" cstate="print"/>
          <a:srcRect/>
          <a:stretch>
            <a:fillRect/>
          </a:stretch>
        </p:blipFill>
        <p:spPr bwMode="auto">
          <a:xfrm>
            <a:off x="635000" y="6061075"/>
            <a:ext cx="3386667" cy="711200"/>
          </a:xfrm>
          <a:prstGeom prst="rect">
            <a:avLst/>
          </a:prstGeom>
          <a:noFill/>
          <a:ln w="9525">
            <a:noFill/>
            <a:miter lim="800000"/>
            <a:headEnd/>
            <a:tailEnd/>
          </a:ln>
        </p:spPr>
      </p:pic>
      <p:sp>
        <p:nvSpPr>
          <p:cNvPr id="20" name="Text Placeholder 18"/>
          <p:cNvSpPr>
            <a:spLocks noGrp="1"/>
          </p:cNvSpPr>
          <p:nvPr>
            <p:ph type="body" sz="quarter" idx="13"/>
          </p:nvPr>
        </p:nvSpPr>
        <p:spPr>
          <a:xfrm>
            <a:off x="6296803" y="1963618"/>
            <a:ext cx="5848351" cy="1208134"/>
          </a:xfrm>
        </p:spPr>
        <p:txBody>
          <a:bodyPr>
            <a:normAutofit/>
          </a:bodyPr>
          <a:lstStyle>
            <a:lvl1pPr>
              <a:buFontTx/>
              <a:buNone/>
              <a:defRPr sz="3200">
                <a:solidFill>
                  <a:srgbClr val="003366"/>
                </a:solidFill>
                <a:latin typeface="Arial" pitchFamily="34" charset="0"/>
                <a:cs typeface="Arial" pitchFamily="34" charset="0"/>
              </a:defRPr>
            </a:lvl1pPr>
          </a:lstStyle>
          <a:p>
            <a:pPr lvl="0"/>
            <a:r>
              <a:rPr lang="en-US" smtClean="0"/>
              <a:t>Click to edit Master text styles</a:t>
            </a:r>
          </a:p>
        </p:txBody>
      </p:sp>
      <p:sp>
        <p:nvSpPr>
          <p:cNvPr id="6" name="Slide Number Placeholder 5"/>
          <p:cNvSpPr>
            <a:spLocks noGrp="1"/>
          </p:cNvSpPr>
          <p:nvPr>
            <p:ph type="sldNum" sz="quarter" idx="14"/>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a:defRPr sz="1200">
                <a:solidFill>
                  <a:srgbClr val="CC9933"/>
                </a:solidFill>
                <a:latin typeface="Arial" pitchFamily="34" charset="0"/>
                <a:cs typeface="Arial" pitchFamily="34" charset="0"/>
              </a:defRPr>
            </a:lvl1pPr>
          </a:lstStyle>
          <a:p>
            <a:pPr fontAlgn="base">
              <a:spcBef>
                <a:spcPct val="0"/>
              </a:spcBef>
              <a:spcAft>
                <a:spcPct val="0"/>
              </a:spcAft>
              <a:defRPr/>
            </a:pPr>
            <a:fld id="{9A7FF00D-E144-4A02-892C-5A47876D73DD}" type="slidenum">
              <a:rPr lang="en-GB" smtClean="0"/>
              <a:pPr fontAlgn="base">
                <a:spcBef>
                  <a:spcPct val="0"/>
                </a:spcBef>
                <a:spcAft>
                  <a:spcPct val="0"/>
                </a:spcAft>
                <a:defRPr/>
              </a:pPr>
              <a:t>‹nr.›</a:t>
            </a:fld>
            <a:endParaRPr lang="en-GB"/>
          </a:p>
        </p:txBody>
      </p:sp>
      <p:sp>
        <p:nvSpPr>
          <p:cNvPr id="7" name="Footer Placeholder 4"/>
          <p:cNvSpPr>
            <a:spLocks noGrp="1"/>
          </p:cNvSpPr>
          <p:nvPr>
            <p:ph type="ftr" sz="quarter" idx="15"/>
          </p:nvPr>
        </p:nvSpPr>
        <p:spPr>
          <a:xfrm>
            <a:off x="4165600" y="6257926"/>
            <a:ext cx="2751667" cy="365125"/>
          </a:xfrm>
          <a:prstGeom prst="rect">
            <a:avLst/>
          </a:prstGeom>
        </p:spPr>
        <p:txBody>
          <a:bodyPr/>
          <a:lstStyle>
            <a:lvl1pPr algn="r" fontAlgn="auto">
              <a:spcBef>
                <a:spcPts val="0"/>
              </a:spcBef>
              <a:spcAft>
                <a:spcPts val="0"/>
              </a:spcAft>
              <a:defRPr sz="1200" smtClean="0">
                <a:solidFill>
                  <a:srgbClr val="CC9933"/>
                </a:solidFill>
                <a:latin typeface="Arial" pitchFamily="34" charset="0"/>
                <a:ea typeface="+mn-ea"/>
                <a:cs typeface="Arial" pitchFamily="34" charset="0"/>
              </a:defRPr>
            </a:lvl1pPr>
          </a:lstStyle>
          <a:p>
            <a:endParaRPr lang="nl-NL" dirty="0"/>
          </a:p>
        </p:txBody>
      </p:sp>
      <p:sp>
        <p:nvSpPr>
          <p:cNvPr id="8" name="Date Placeholder 3"/>
          <p:cNvSpPr>
            <a:spLocks noGrp="1"/>
          </p:cNvSpPr>
          <p:nvPr>
            <p:ph type="dt" sz="half" idx="16"/>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a:defRPr sz="1200">
                <a:solidFill>
                  <a:srgbClr val="CC9933"/>
                </a:solidFill>
                <a:latin typeface="Arial" pitchFamily="34" charset="0"/>
                <a:cs typeface="Arial" pitchFamily="34" charset="0"/>
              </a:defRPr>
            </a:lvl1pPr>
          </a:lstStyle>
          <a:p>
            <a:pPr fontAlgn="base">
              <a:spcBef>
                <a:spcPct val="0"/>
              </a:spcBef>
              <a:spcAft>
                <a:spcPct val="0"/>
              </a:spcAft>
              <a:defRPr/>
            </a:pPr>
            <a:endParaRPr lang="en-GB"/>
          </a:p>
        </p:txBody>
      </p:sp>
    </p:spTree>
    <p:extLst>
      <p:ext uri="{BB962C8B-B14F-4D97-AF65-F5344CB8AC3E}">
        <p14:creationId xmlns:p14="http://schemas.microsoft.com/office/powerpoint/2010/main" val="378983769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Blanco">
    <p:spTree>
      <p:nvGrpSpPr>
        <p:cNvPr id="1" name=""/>
        <p:cNvGrpSpPr/>
        <p:nvPr/>
      </p:nvGrpSpPr>
      <p:grpSpPr>
        <a:xfrm>
          <a:off x="0" y="0"/>
          <a:ext cx="0" cy="0"/>
          <a:chOff x="0" y="0"/>
          <a:chExt cx="0" cy="0"/>
        </a:xfrm>
      </p:grpSpPr>
      <p:sp>
        <p:nvSpPr>
          <p:cNvPr id="3" name="Freeform 2"/>
          <p:cNvSpPr>
            <a:spLocks/>
          </p:cNvSpPr>
          <p:nvPr/>
        </p:nvSpPr>
        <p:spPr bwMode="auto">
          <a:xfrm>
            <a:off x="0" y="1"/>
            <a:ext cx="12192000" cy="950913"/>
          </a:xfrm>
          <a:custGeom>
            <a:avLst/>
            <a:gdLst/>
            <a:ahLst/>
            <a:cxnLst>
              <a:cxn ang="0">
                <a:pos x="0" y="208"/>
              </a:cxn>
              <a:cxn ang="0">
                <a:pos x="0" y="0"/>
              </a:cxn>
              <a:cxn ang="0">
                <a:pos x="3841" y="0"/>
              </a:cxn>
              <a:cxn ang="0">
                <a:pos x="3841" y="400"/>
              </a:cxn>
              <a:cxn ang="0">
                <a:pos x="184" y="400"/>
              </a:cxn>
              <a:cxn ang="0">
                <a:pos x="0" y="208"/>
              </a:cxn>
            </a:cxnLst>
            <a:rect l="0" t="0" r="r" b="b"/>
            <a:pathLst>
              <a:path w="3841" h="400">
                <a:moveTo>
                  <a:pt x="0" y="208"/>
                </a:moveTo>
                <a:lnTo>
                  <a:pt x="0" y="0"/>
                </a:lnTo>
                <a:lnTo>
                  <a:pt x="3841" y="0"/>
                </a:lnTo>
                <a:lnTo>
                  <a:pt x="3841" y="400"/>
                </a:lnTo>
                <a:lnTo>
                  <a:pt x="184" y="400"/>
                </a:lnTo>
                <a:lnTo>
                  <a:pt x="0" y="208"/>
                </a:lnTo>
                <a:close/>
              </a:path>
            </a:pathLst>
          </a:custGeom>
          <a:solidFill>
            <a:schemeClr val="accent4"/>
          </a:solidFill>
          <a:ln w="12700">
            <a:noFill/>
            <a:prstDash val="solid"/>
            <a:round/>
            <a:headEnd/>
            <a:tailEnd/>
          </a:ln>
        </p:spPr>
        <p:txBody>
          <a:bodyPr/>
          <a:lstStyle/>
          <a:p>
            <a:pPr>
              <a:defRPr/>
            </a:pPr>
            <a:endParaRPr lang="en-US" sz="2400">
              <a:solidFill>
                <a:prstClr val="black"/>
              </a:solidFill>
            </a:endParaRPr>
          </a:p>
        </p:txBody>
      </p:sp>
      <p:pic>
        <p:nvPicPr>
          <p:cNvPr id="4" name="Picture 4" descr="02-UTI_Basisvormen_powerpoint_03.png"/>
          <p:cNvPicPr>
            <a:picLocks noChangeAspect="1"/>
          </p:cNvPicPr>
          <p:nvPr/>
        </p:nvPicPr>
        <p:blipFill>
          <a:blip r:embed="rId2" cstate="print"/>
          <a:srcRect/>
          <a:stretch>
            <a:fillRect/>
          </a:stretch>
        </p:blipFill>
        <p:spPr bwMode="auto">
          <a:xfrm>
            <a:off x="635000" y="6061075"/>
            <a:ext cx="3386667" cy="711200"/>
          </a:xfrm>
          <a:prstGeom prst="rect">
            <a:avLst/>
          </a:prstGeom>
          <a:noFill/>
          <a:ln w="9525">
            <a:noFill/>
            <a:miter lim="800000"/>
            <a:headEnd/>
            <a:tailEnd/>
          </a:ln>
        </p:spPr>
      </p:pic>
      <p:sp>
        <p:nvSpPr>
          <p:cNvPr id="7" name="Title 1"/>
          <p:cNvSpPr>
            <a:spLocks noGrp="1"/>
          </p:cNvSpPr>
          <p:nvPr>
            <p:ph type="title"/>
          </p:nvPr>
        </p:nvSpPr>
        <p:spPr>
          <a:xfrm>
            <a:off x="609600" y="-1842"/>
            <a:ext cx="10972800" cy="952242"/>
          </a:xfrm>
        </p:spPr>
        <p:txBody>
          <a:bodyPr>
            <a:normAutofit/>
          </a:bodyPr>
          <a:lstStyle>
            <a:lvl1pPr algn="l">
              <a:defRPr sz="32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5" name="Footer Placeholder 4"/>
          <p:cNvSpPr>
            <a:spLocks noGrp="1"/>
          </p:cNvSpPr>
          <p:nvPr>
            <p:ph type="ftr" sz="quarter" idx="10"/>
          </p:nvPr>
        </p:nvSpPr>
        <p:spPr>
          <a:xfrm>
            <a:off x="4165600" y="6257926"/>
            <a:ext cx="2751667" cy="365125"/>
          </a:xfrm>
          <a:prstGeom prst="rect">
            <a:avLst/>
          </a:prstGeom>
        </p:spPr>
        <p:txBody>
          <a:bodyPr/>
          <a:lstStyle>
            <a:lvl1pPr algn="r" fontAlgn="auto">
              <a:spcBef>
                <a:spcPts val="0"/>
              </a:spcBef>
              <a:spcAft>
                <a:spcPts val="0"/>
              </a:spcAft>
              <a:defRPr sz="1200" smtClean="0">
                <a:solidFill>
                  <a:srgbClr val="CC9933"/>
                </a:solidFill>
                <a:latin typeface="Arial" pitchFamily="34" charset="0"/>
                <a:ea typeface="+mn-ea"/>
                <a:cs typeface="Arial" pitchFamily="34" charset="0"/>
              </a:defRPr>
            </a:lvl1pPr>
          </a:lstStyle>
          <a:p>
            <a:endParaRPr lang="nl-NL" dirty="0"/>
          </a:p>
        </p:txBody>
      </p:sp>
      <p:sp>
        <p:nvSpPr>
          <p:cNvPr id="6" name="Slide Number Placeholder 5"/>
          <p:cNvSpPr>
            <a:spLocks noGrp="1"/>
          </p:cNvSpPr>
          <p:nvPr>
            <p:ph type="sldNum" sz="quarter" idx="11"/>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a:defRPr sz="1200">
                <a:solidFill>
                  <a:srgbClr val="CC9933"/>
                </a:solidFill>
                <a:latin typeface="Arial" pitchFamily="34" charset="0"/>
                <a:cs typeface="Arial" pitchFamily="34" charset="0"/>
              </a:defRPr>
            </a:lvl1pPr>
          </a:lstStyle>
          <a:p>
            <a:pPr fontAlgn="base">
              <a:spcBef>
                <a:spcPct val="0"/>
              </a:spcBef>
              <a:spcAft>
                <a:spcPct val="0"/>
              </a:spcAft>
              <a:defRPr/>
            </a:pPr>
            <a:fld id="{9A7FF00D-E144-4A02-892C-5A47876D73DD}" type="slidenum">
              <a:rPr lang="en-GB" smtClean="0"/>
              <a:pPr fontAlgn="base">
                <a:spcBef>
                  <a:spcPct val="0"/>
                </a:spcBef>
                <a:spcAft>
                  <a:spcPct val="0"/>
                </a:spcAft>
                <a:defRPr/>
              </a:pPr>
              <a:t>‹nr.›</a:t>
            </a:fld>
            <a:endParaRPr lang="en-GB"/>
          </a:p>
        </p:txBody>
      </p:sp>
      <p:sp>
        <p:nvSpPr>
          <p:cNvPr id="8" name="Date Placeholder 3"/>
          <p:cNvSpPr>
            <a:spLocks noGrp="1"/>
          </p:cNvSpPr>
          <p:nvPr>
            <p:ph type="dt" sz="half" idx="12"/>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a:defRPr sz="1200">
                <a:solidFill>
                  <a:srgbClr val="CC9933"/>
                </a:solidFill>
                <a:latin typeface="Arial" pitchFamily="34" charset="0"/>
                <a:cs typeface="Arial" pitchFamily="34" charset="0"/>
              </a:defRPr>
            </a:lvl1pPr>
          </a:lstStyle>
          <a:p>
            <a:pPr fontAlgn="base">
              <a:spcBef>
                <a:spcPct val="0"/>
              </a:spcBef>
              <a:spcAft>
                <a:spcPct val="0"/>
              </a:spcAft>
              <a:defRPr/>
            </a:pPr>
            <a:endParaRPr lang="en-GB"/>
          </a:p>
        </p:txBody>
      </p:sp>
    </p:spTree>
    <p:extLst>
      <p:ext uri="{BB962C8B-B14F-4D97-AF65-F5344CB8AC3E}">
        <p14:creationId xmlns:p14="http://schemas.microsoft.com/office/powerpoint/2010/main" val="19909873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5_Title Slide lichtbrons">
    <p:bg>
      <p:bgPr>
        <a:blipFill dpi="0" rotWithShape="0">
          <a:blip r:embed="rId2" cstate="email"/>
          <a:srcRect/>
          <a:stretch>
            <a:fillRect/>
          </a:stretch>
        </a:blipFill>
        <a:effectLst/>
      </p:bgPr>
    </p:bg>
    <p:spTree>
      <p:nvGrpSpPr>
        <p:cNvPr id="1" name=""/>
        <p:cNvGrpSpPr/>
        <p:nvPr/>
      </p:nvGrpSpPr>
      <p:grpSpPr>
        <a:xfrm>
          <a:off x="0" y="0"/>
          <a:ext cx="0" cy="0"/>
          <a:chOff x="0" y="0"/>
          <a:chExt cx="0" cy="0"/>
        </a:xfrm>
      </p:grpSpPr>
      <p:sp>
        <p:nvSpPr>
          <p:cNvPr id="4" name="Freeform 7"/>
          <p:cNvSpPr>
            <a:spLocks/>
          </p:cNvSpPr>
          <p:nvPr/>
        </p:nvSpPr>
        <p:spPr bwMode="auto">
          <a:xfrm>
            <a:off x="5363634" y="1476375"/>
            <a:ext cx="6860117" cy="1695450"/>
          </a:xfrm>
          <a:custGeom>
            <a:avLst/>
            <a:gdLst/>
            <a:ahLst/>
            <a:cxnLst>
              <a:cxn ang="0">
                <a:pos x="2161" y="712"/>
              </a:cxn>
              <a:cxn ang="0">
                <a:pos x="329" y="712"/>
              </a:cxn>
              <a:cxn ang="0">
                <a:pos x="0" y="392"/>
              </a:cxn>
              <a:cxn ang="0">
                <a:pos x="0" y="0"/>
              </a:cxn>
              <a:cxn ang="0">
                <a:pos x="2161" y="0"/>
              </a:cxn>
              <a:cxn ang="0">
                <a:pos x="2161" y="712"/>
              </a:cxn>
            </a:cxnLst>
            <a:rect l="0" t="0" r="r" b="b"/>
            <a:pathLst>
              <a:path w="2161" h="712">
                <a:moveTo>
                  <a:pt x="2161" y="712"/>
                </a:moveTo>
                <a:lnTo>
                  <a:pt x="329" y="712"/>
                </a:lnTo>
                <a:lnTo>
                  <a:pt x="0" y="392"/>
                </a:lnTo>
                <a:lnTo>
                  <a:pt x="0" y="0"/>
                </a:lnTo>
                <a:lnTo>
                  <a:pt x="2161" y="0"/>
                </a:lnTo>
                <a:lnTo>
                  <a:pt x="2161" y="712"/>
                </a:lnTo>
                <a:close/>
              </a:path>
            </a:pathLst>
          </a:custGeom>
          <a:solidFill>
            <a:schemeClr val="accent5">
              <a:alpha val="85000"/>
            </a:schemeClr>
          </a:solidFill>
          <a:ln w="12700">
            <a:noFill/>
            <a:prstDash val="solid"/>
            <a:round/>
            <a:headEnd/>
            <a:tailEnd/>
          </a:ln>
        </p:spPr>
        <p:txBody>
          <a:bodyPr/>
          <a:lstStyle/>
          <a:p>
            <a:pPr fontAlgn="auto">
              <a:spcBef>
                <a:spcPts val="0"/>
              </a:spcBef>
              <a:spcAft>
                <a:spcPts val="0"/>
              </a:spcAft>
              <a:defRPr/>
            </a:pPr>
            <a:endParaRPr lang="en-US" sz="1800" dirty="0">
              <a:latin typeface="+mn-lt"/>
              <a:ea typeface="+mn-ea"/>
              <a:cs typeface="+mn-cs"/>
            </a:endParaRPr>
          </a:p>
        </p:txBody>
      </p:sp>
      <p:sp>
        <p:nvSpPr>
          <p:cNvPr id="5" name="Rectangle 6"/>
          <p:cNvSpPr>
            <a:spLocks noChangeArrowheads="1"/>
          </p:cNvSpPr>
          <p:nvPr/>
        </p:nvSpPr>
        <p:spPr bwMode="auto">
          <a:xfrm>
            <a:off x="-2117" y="5924550"/>
            <a:ext cx="12192001" cy="933450"/>
          </a:xfrm>
          <a:prstGeom prst="rect">
            <a:avLst/>
          </a:prstGeom>
          <a:solidFill>
            <a:srgbClr val="FFFFFF">
              <a:alpha val="85097"/>
            </a:srgbClr>
          </a:solidFill>
          <a:ln w="12700">
            <a:noFill/>
            <a:miter lim="800000"/>
            <a:headEnd/>
            <a:tailEnd/>
          </a:ln>
        </p:spPr>
        <p:txBody>
          <a:bodyPr/>
          <a:lstStyle/>
          <a:p>
            <a:endParaRPr lang="nl-NL" sz="1800">
              <a:latin typeface="Calibri" pitchFamily="34" charset="0"/>
              <a:cs typeface="ヒラギノ角ゴ Pro W3"/>
            </a:endParaRPr>
          </a:p>
        </p:txBody>
      </p:sp>
      <p:pic>
        <p:nvPicPr>
          <p:cNvPr id="6" name="Picture 5" descr="02-UTI_Basisvormen_powerpoint_05.png"/>
          <p:cNvPicPr>
            <a:picLocks noChangeAspect="1"/>
          </p:cNvPicPr>
          <p:nvPr/>
        </p:nvPicPr>
        <p:blipFill>
          <a:blip r:embed="rId3" cstate="email"/>
          <a:srcRect/>
          <a:stretch>
            <a:fillRect/>
          </a:stretch>
        </p:blipFill>
        <p:spPr bwMode="auto">
          <a:xfrm>
            <a:off x="9804400" y="6035675"/>
            <a:ext cx="1998133" cy="711200"/>
          </a:xfrm>
          <a:prstGeom prst="rect">
            <a:avLst/>
          </a:prstGeom>
          <a:noFill/>
          <a:ln w="9525">
            <a:noFill/>
            <a:miter lim="800000"/>
            <a:headEnd/>
            <a:tailEnd/>
          </a:ln>
        </p:spPr>
      </p:pic>
      <p:pic>
        <p:nvPicPr>
          <p:cNvPr id="7" name="Picture 6" descr="02-UTI_Basisvormen_powerpoint_03.png"/>
          <p:cNvPicPr>
            <a:picLocks noChangeAspect="1"/>
          </p:cNvPicPr>
          <p:nvPr/>
        </p:nvPicPr>
        <p:blipFill>
          <a:blip r:embed="rId4" cstate="email"/>
          <a:srcRect/>
          <a:stretch>
            <a:fillRect/>
          </a:stretch>
        </p:blipFill>
        <p:spPr bwMode="auto">
          <a:xfrm>
            <a:off x="635000" y="6061075"/>
            <a:ext cx="3386667" cy="711200"/>
          </a:xfrm>
          <a:prstGeom prst="rect">
            <a:avLst/>
          </a:prstGeom>
          <a:noFill/>
          <a:ln w="9525">
            <a:noFill/>
            <a:miter lim="800000"/>
            <a:headEnd/>
            <a:tailEnd/>
          </a:ln>
        </p:spPr>
      </p:pic>
      <p:sp>
        <p:nvSpPr>
          <p:cNvPr id="2" name="Title 1"/>
          <p:cNvSpPr>
            <a:spLocks noGrp="1"/>
          </p:cNvSpPr>
          <p:nvPr>
            <p:ph type="ctrTitle"/>
          </p:nvPr>
        </p:nvSpPr>
        <p:spPr>
          <a:xfrm>
            <a:off x="6270982" y="1476744"/>
            <a:ext cx="5706533" cy="1470025"/>
          </a:xfrm>
        </p:spPr>
        <p:txBody>
          <a:bodyPr>
            <a:normAutofit/>
          </a:bodyPr>
          <a:lstStyle>
            <a:lvl1pPr algn="l">
              <a:defRPr sz="32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25" name="Text Placeholder 24"/>
          <p:cNvSpPr>
            <a:spLocks noGrp="1"/>
          </p:cNvSpPr>
          <p:nvPr>
            <p:ph type="body" sz="quarter" idx="12"/>
          </p:nvPr>
        </p:nvSpPr>
        <p:spPr>
          <a:xfrm>
            <a:off x="6352569" y="2832028"/>
            <a:ext cx="5870736" cy="458714"/>
          </a:xfrm>
        </p:spPr>
        <p:txBody>
          <a:bodyPr>
            <a:normAutofit/>
          </a:bodyPr>
          <a:lstStyle>
            <a:lvl1pPr>
              <a:buFontTx/>
              <a:buNone/>
              <a:defRPr sz="1200">
                <a:solidFill>
                  <a:schemeClr val="bg1"/>
                </a:solidFill>
                <a:latin typeface="Arial" pitchFamily="34" charset="0"/>
                <a:cs typeface="Arial" pitchFamily="34" charset="0"/>
              </a:defRPr>
            </a:lvl1pPr>
            <a:lvl2pPr>
              <a:defRPr sz="1200"/>
            </a:lvl2pPr>
            <a:lvl3pPr>
              <a:defRPr sz="1200"/>
            </a:lvl3pPr>
            <a:lvl4pPr>
              <a:defRPr sz="1200"/>
            </a:lvl4pPr>
            <a:lvl5pPr>
              <a:defRPr sz="1200"/>
            </a:lvl5pPr>
          </a:lstStyle>
          <a:p>
            <a:pPr lvl="0"/>
            <a:r>
              <a:rPr lang="en-US" smtClean="0"/>
              <a:t>Click to edit Master text styles</a:t>
            </a:r>
          </a:p>
        </p:txBody>
      </p:sp>
    </p:spTree>
    <p:extLst>
      <p:ext uri="{BB962C8B-B14F-4D97-AF65-F5344CB8AC3E}">
        <p14:creationId xmlns:p14="http://schemas.microsoft.com/office/powerpoint/2010/main" val="35150747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914400" y="2057400"/>
            <a:ext cx="508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6197600" y="2057400"/>
            <a:ext cx="508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Rectangle 7"/>
          <p:cNvSpPr>
            <a:spLocks noGrp="1" noChangeArrowheads="1"/>
          </p:cNvSpPr>
          <p:nvPr>
            <p:ph type="dt" sz="half" idx="10"/>
          </p:nvPr>
        </p:nvSpPr>
        <p:spPr>
          <a:xfrm>
            <a:off x="914400" y="6248400"/>
            <a:ext cx="2540000" cy="457200"/>
          </a:xfrm>
          <a:prstGeom prst="rect">
            <a:avLst/>
          </a:prstGeom>
          <a:ln/>
        </p:spPr>
        <p:txBody>
          <a:bodyPr/>
          <a:lstStyle>
            <a:lvl1pPr>
              <a:defRPr/>
            </a:lvl1pPr>
          </a:lstStyle>
          <a:p>
            <a:pPr fontAlgn="base">
              <a:spcBef>
                <a:spcPct val="0"/>
              </a:spcBef>
              <a:spcAft>
                <a:spcPct val="0"/>
              </a:spcAft>
              <a:defRPr/>
            </a:pPr>
            <a:endParaRPr lang="en-GB" sz="2400">
              <a:solidFill>
                <a:prstClr val="black"/>
              </a:solidFill>
              <a:latin typeface="Times New Roman" pitchFamily="18" charset="0"/>
            </a:endParaRPr>
          </a:p>
        </p:txBody>
      </p:sp>
      <p:sp>
        <p:nvSpPr>
          <p:cNvPr id="6" name="Rectangle 8"/>
          <p:cNvSpPr>
            <a:spLocks noGrp="1" noChangeArrowheads="1"/>
          </p:cNvSpPr>
          <p:nvPr>
            <p:ph type="sldNum" sz="quarter" idx="11"/>
          </p:nvPr>
        </p:nvSpPr>
        <p:spPr>
          <a:xfrm>
            <a:off x="8737600" y="6248400"/>
            <a:ext cx="2540000" cy="457200"/>
          </a:xfrm>
          <a:prstGeom prst="rect">
            <a:avLst/>
          </a:prstGeom>
          <a:ln/>
        </p:spPr>
        <p:txBody>
          <a:bodyPr/>
          <a:lstStyle>
            <a:lvl1pPr>
              <a:defRPr/>
            </a:lvl1pPr>
          </a:lstStyle>
          <a:p>
            <a:pPr fontAlgn="base">
              <a:spcBef>
                <a:spcPct val="0"/>
              </a:spcBef>
              <a:spcAft>
                <a:spcPct val="0"/>
              </a:spcAft>
              <a:defRPr/>
            </a:pPr>
            <a:fld id="{A9C286D6-8737-4CAD-8DA0-1DE4C7116836}" type="slidenum">
              <a:rPr lang="en-GB" sz="2400">
                <a:solidFill>
                  <a:prstClr val="black"/>
                </a:solidFill>
                <a:latin typeface="Times New Roman" pitchFamily="18" charset="0"/>
              </a:rPr>
              <a:pPr fontAlgn="base">
                <a:spcBef>
                  <a:spcPct val="0"/>
                </a:spcBef>
                <a:spcAft>
                  <a:spcPct val="0"/>
                </a:spcAft>
                <a:defRPr/>
              </a:pPr>
              <a:t>‹nr.›</a:t>
            </a:fld>
            <a:endParaRPr lang="en-GB" sz="2400">
              <a:solidFill>
                <a:prstClr val="black"/>
              </a:solidFill>
              <a:latin typeface="Times New Roman" pitchFamily="18" charset="0"/>
            </a:endParaRPr>
          </a:p>
        </p:txBody>
      </p:sp>
    </p:spTree>
    <p:extLst>
      <p:ext uri="{BB962C8B-B14F-4D97-AF65-F5344CB8AC3E}">
        <p14:creationId xmlns:p14="http://schemas.microsoft.com/office/powerpoint/2010/main" val="2957359159"/>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dgm">
  <p:cSld name="Titel en diagram of organigram">
    <p:spTree>
      <p:nvGrpSpPr>
        <p:cNvPr id="1" name=""/>
        <p:cNvGrpSpPr/>
        <p:nvPr/>
      </p:nvGrpSpPr>
      <p:grpSpPr>
        <a:xfrm>
          <a:off x="0" y="0"/>
          <a:ext cx="0" cy="0"/>
          <a:chOff x="0" y="0"/>
          <a:chExt cx="0" cy="0"/>
        </a:xfrm>
      </p:grpSpPr>
      <p:sp>
        <p:nvSpPr>
          <p:cNvPr id="2" name="Titel 1"/>
          <p:cNvSpPr>
            <a:spLocks noGrp="1"/>
          </p:cNvSpPr>
          <p:nvPr>
            <p:ph type="title"/>
          </p:nvPr>
        </p:nvSpPr>
        <p:spPr>
          <a:xfrm>
            <a:off x="914400" y="1271588"/>
            <a:ext cx="10363200" cy="633412"/>
          </a:xfrm>
        </p:spPr>
        <p:txBody>
          <a:bodyPr/>
          <a:lstStyle/>
          <a:p>
            <a:r>
              <a:rPr lang="nl-NL" smtClean="0"/>
              <a:t>Klik om de stijl te bewerken</a:t>
            </a:r>
            <a:endParaRPr lang="nl-NL"/>
          </a:p>
        </p:txBody>
      </p:sp>
      <p:sp>
        <p:nvSpPr>
          <p:cNvPr id="3" name="Tijdelijke aanduiding voor SmartArt 2"/>
          <p:cNvSpPr>
            <a:spLocks noGrp="1"/>
          </p:cNvSpPr>
          <p:nvPr>
            <p:ph type="dgm" idx="1"/>
          </p:nvPr>
        </p:nvSpPr>
        <p:spPr>
          <a:xfrm>
            <a:off x="914400" y="2057400"/>
            <a:ext cx="10363200" cy="4038600"/>
          </a:xfrm>
        </p:spPr>
        <p:txBody>
          <a:bodyPr/>
          <a:lstStyle/>
          <a:p>
            <a:pPr lvl="0"/>
            <a:endParaRPr lang="nl-NL" noProof="0" smtClean="0"/>
          </a:p>
        </p:txBody>
      </p:sp>
      <p:sp>
        <p:nvSpPr>
          <p:cNvPr id="4" name="Rectangle 7"/>
          <p:cNvSpPr>
            <a:spLocks noGrp="1" noChangeArrowheads="1"/>
          </p:cNvSpPr>
          <p:nvPr>
            <p:ph type="dt" sz="half" idx="10"/>
          </p:nvPr>
        </p:nvSpPr>
        <p:spPr>
          <a:xfrm>
            <a:off x="914400" y="6248400"/>
            <a:ext cx="2540000" cy="457200"/>
          </a:xfrm>
          <a:prstGeom prst="rect">
            <a:avLst/>
          </a:prstGeom>
          <a:ln/>
        </p:spPr>
        <p:txBody>
          <a:bodyPr/>
          <a:lstStyle>
            <a:lvl1pPr>
              <a:defRPr/>
            </a:lvl1pPr>
          </a:lstStyle>
          <a:p>
            <a:pPr fontAlgn="base">
              <a:spcBef>
                <a:spcPct val="0"/>
              </a:spcBef>
              <a:spcAft>
                <a:spcPct val="0"/>
              </a:spcAft>
              <a:defRPr/>
            </a:pPr>
            <a:endParaRPr lang="en-GB" sz="2400">
              <a:solidFill>
                <a:prstClr val="black"/>
              </a:solidFill>
              <a:latin typeface="Times New Roman" pitchFamily="18" charset="0"/>
            </a:endParaRPr>
          </a:p>
        </p:txBody>
      </p:sp>
      <p:sp>
        <p:nvSpPr>
          <p:cNvPr id="5" name="Rectangle 8"/>
          <p:cNvSpPr>
            <a:spLocks noGrp="1" noChangeArrowheads="1"/>
          </p:cNvSpPr>
          <p:nvPr>
            <p:ph type="sldNum" sz="quarter" idx="11"/>
          </p:nvPr>
        </p:nvSpPr>
        <p:spPr>
          <a:xfrm>
            <a:off x="8737600" y="6248400"/>
            <a:ext cx="2540000" cy="457200"/>
          </a:xfrm>
          <a:prstGeom prst="rect">
            <a:avLst/>
          </a:prstGeom>
          <a:ln/>
        </p:spPr>
        <p:txBody>
          <a:bodyPr/>
          <a:lstStyle>
            <a:lvl1pPr>
              <a:defRPr/>
            </a:lvl1pPr>
          </a:lstStyle>
          <a:p>
            <a:pPr fontAlgn="base">
              <a:spcBef>
                <a:spcPct val="0"/>
              </a:spcBef>
              <a:spcAft>
                <a:spcPct val="0"/>
              </a:spcAft>
              <a:defRPr/>
            </a:pPr>
            <a:fld id="{4E372BA4-5243-4F54-BA40-54CB99883591}" type="slidenum">
              <a:rPr lang="en-GB" sz="2400">
                <a:solidFill>
                  <a:prstClr val="black"/>
                </a:solidFill>
                <a:latin typeface="Times New Roman" pitchFamily="18" charset="0"/>
              </a:rPr>
              <a:pPr fontAlgn="base">
                <a:spcBef>
                  <a:spcPct val="0"/>
                </a:spcBef>
                <a:spcAft>
                  <a:spcPct val="0"/>
                </a:spcAft>
                <a:defRPr/>
              </a:pPr>
              <a:t>‹nr.›</a:t>
            </a:fld>
            <a:endParaRPr lang="en-GB" sz="2400">
              <a:solidFill>
                <a:prstClr val="black"/>
              </a:solidFill>
              <a:latin typeface="Times New Roman" pitchFamily="18" charset="0"/>
            </a:endParaRPr>
          </a:p>
        </p:txBody>
      </p:sp>
    </p:spTree>
    <p:extLst>
      <p:ext uri="{BB962C8B-B14F-4D97-AF65-F5344CB8AC3E}">
        <p14:creationId xmlns:p14="http://schemas.microsoft.com/office/powerpoint/2010/main" val="866514053"/>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grpSp>
        <p:nvGrpSpPr>
          <p:cNvPr id="4" name="Group 2"/>
          <p:cNvGrpSpPr>
            <a:grpSpLocks/>
          </p:cNvGrpSpPr>
          <p:nvPr/>
        </p:nvGrpSpPr>
        <p:grpSpPr bwMode="auto">
          <a:xfrm>
            <a:off x="948267" y="211139"/>
            <a:ext cx="10295467" cy="841375"/>
            <a:chOff x="485" y="142"/>
            <a:chExt cx="5270" cy="530"/>
          </a:xfrm>
        </p:grpSpPr>
        <p:sp>
          <p:nvSpPr>
            <p:cNvPr id="5" name="Line 3"/>
            <p:cNvSpPr>
              <a:spLocks noChangeShapeType="1"/>
            </p:cNvSpPr>
            <p:nvPr/>
          </p:nvSpPr>
          <p:spPr bwMode="black">
            <a:xfrm>
              <a:off x="485" y="672"/>
              <a:ext cx="5270" cy="0"/>
            </a:xfrm>
            <a:prstGeom prst="line">
              <a:avLst/>
            </a:prstGeom>
            <a:noFill/>
            <a:ln w="12700">
              <a:solidFill>
                <a:schemeClr val="tx1"/>
              </a:solidFill>
              <a:round/>
              <a:headEnd/>
              <a:tailEnd/>
            </a:ln>
            <a:effectLst/>
          </p:spPr>
          <p:txBody>
            <a:bodyPr/>
            <a:lstStyle/>
            <a:p>
              <a:pPr fontAlgn="base">
                <a:spcBef>
                  <a:spcPct val="0"/>
                </a:spcBef>
                <a:spcAft>
                  <a:spcPct val="0"/>
                </a:spcAft>
                <a:defRPr/>
              </a:pPr>
              <a:endParaRPr lang="nl-NL" sz="2400">
                <a:solidFill>
                  <a:srgbClr val="000000"/>
                </a:solidFill>
                <a:latin typeface="Times New Roman" pitchFamily="18" charset="0"/>
              </a:endParaRPr>
            </a:p>
          </p:txBody>
        </p:sp>
        <p:pic>
          <p:nvPicPr>
            <p:cNvPr id="6" name="Picture 4" descr="1#UvT_PMS"/>
            <p:cNvPicPr>
              <a:picLocks noChangeAspect="1" noChangeArrowheads="1"/>
            </p:cNvPicPr>
            <p:nvPr userDrawn="1"/>
          </p:nvPicPr>
          <p:blipFill>
            <a:blip r:embed="rId2" cstate="print"/>
            <a:srcRect/>
            <a:stretch>
              <a:fillRect/>
            </a:stretch>
          </p:blipFill>
          <p:spPr bwMode="gray">
            <a:xfrm>
              <a:off x="2216" y="142"/>
              <a:ext cx="1816" cy="417"/>
            </a:xfrm>
            <a:prstGeom prst="rect">
              <a:avLst/>
            </a:prstGeom>
            <a:noFill/>
            <a:ln w="9525">
              <a:noFill/>
              <a:miter lim="800000"/>
              <a:headEnd/>
              <a:tailEnd/>
            </a:ln>
          </p:spPr>
        </p:pic>
      </p:grpSp>
      <p:sp>
        <p:nvSpPr>
          <p:cNvPr id="5125" name="Rectangle 5"/>
          <p:cNvSpPr>
            <a:spLocks noGrp="1" noChangeArrowheads="1"/>
          </p:cNvSpPr>
          <p:nvPr>
            <p:ph type="ctrTitle"/>
          </p:nvPr>
        </p:nvSpPr>
        <p:spPr>
          <a:xfrm>
            <a:off x="948267" y="1674813"/>
            <a:ext cx="10295467" cy="1160462"/>
          </a:xfrm>
        </p:spPr>
        <p:txBody>
          <a:bodyPr/>
          <a:lstStyle>
            <a:lvl1pPr>
              <a:defRPr/>
            </a:lvl1pPr>
          </a:lstStyle>
          <a:p>
            <a:r>
              <a:rPr lang="en-GB"/>
              <a:t>Click to edit Master title style</a:t>
            </a:r>
          </a:p>
        </p:txBody>
      </p:sp>
      <p:sp>
        <p:nvSpPr>
          <p:cNvPr id="5126" name="Rectangle 6"/>
          <p:cNvSpPr>
            <a:spLocks noGrp="1" noChangeArrowheads="1"/>
          </p:cNvSpPr>
          <p:nvPr>
            <p:ph type="subTitle" idx="1"/>
          </p:nvPr>
        </p:nvSpPr>
        <p:spPr>
          <a:xfrm>
            <a:off x="1896533" y="3113088"/>
            <a:ext cx="8534400" cy="2532062"/>
          </a:xfrm>
        </p:spPr>
        <p:txBody>
          <a:bodyPr/>
          <a:lstStyle>
            <a:lvl1pPr marL="0" indent="0" algn="ctr">
              <a:buFontTx/>
              <a:buNone/>
              <a:defRPr/>
            </a:lvl1pPr>
          </a:lstStyle>
          <a:p>
            <a:r>
              <a:rPr lang="en-GB"/>
              <a:t>Click to edit Master subtitle style</a:t>
            </a:r>
          </a:p>
        </p:txBody>
      </p:sp>
      <p:sp>
        <p:nvSpPr>
          <p:cNvPr id="7" name="Rectangle 7"/>
          <p:cNvSpPr>
            <a:spLocks noGrp="1" noChangeArrowheads="1"/>
          </p:cNvSpPr>
          <p:nvPr>
            <p:ph type="dt" sz="half" idx="10"/>
          </p:nvPr>
        </p:nvSpPr>
        <p:spPr>
          <a:xfrm>
            <a:off x="948267" y="6276975"/>
            <a:ext cx="2573867" cy="476250"/>
          </a:xfrm>
        </p:spPr>
        <p:txBody>
          <a:bodyPr/>
          <a:lstStyle>
            <a:lvl1pPr>
              <a:defRPr smtClean="0"/>
            </a:lvl1pPr>
          </a:lstStyle>
          <a:p>
            <a:pPr>
              <a:defRPr/>
            </a:pPr>
            <a:endParaRPr lang="en-GB">
              <a:solidFill>
                <a:srgbClr val="000000"/>
              </a:solidFill>
            </a:endParaRPr>
          </a:p>
        </p:txBody>
      </p:sp>
      <p:sp>
        <p:nvSpPr>
          <p:cNvPr id="8" name="Rectangle 8"/>
          <p:cNvSpPr>
            <a:spLocks noGrp="1" noChangeArrowheads="1"/>
          </p:cNvSpPr>
          <p:nvPr>
            <p:ph type="sldNum" sz="quarter" idx="11"/>
          </p:nvPr>
        </p:nvSpPr>
        <p:spPr>
          <a:xfrm>
            <a:off x="8805333" y="6276975"/>
            <a:ext cx="2438400" cy="476250"/>
          </a:xfrm>
        </p:spPr>
        <p:txBody>
          <a:bodyPr/>
          <a:lstStyle>
            <a:lvl1pPr>
              <a:defRPr smtClean="0"/>
            </a:lvl1pPr>
          </a:lstStyle>
          <a:p>
            <a:pPr>
              <a:defRPr/>
            </a:pPr>
            <a:fld id="{14DDD982-59C6-4D07-AC93-56101EB8055F}" type="slidenum">
              <a:rPr lang="en-GB">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3333361669"/>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7"/>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8"/>
          <p:cNvSpPr>
            <a:spLocks noGrp="1" noChangeArrowheads="1"/>
          </p:cNvSpPr>
          <p:nvPr>
            <p:ph type="sldNum" sz="quarter" idx="11"/>
          </p:nvPr>
        </p:nvSpPr>
        <p:spPr>
          <a:ln/>
        </p:spPr>
        <p:txBody>
          <a:bodyPr/>
          <a:lstStyle>
            <a:lvl1pPr>
              <a:defRPr/>
            </a:lvl1pPr>
          </a:lstStyle>
          <a:p>
            <a:pPr>
              <a:defRPr/>
            </a:pPr>
            <a:fld id="{E23329AE-45B4-46F5-9DA8-451F0A3993F9}" type="slidenum">
              <a:rPr lang="en-GB">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1846433872"/>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smtClean="0"/>
              <a:t>Klik om de modelstijlen te bewerken</a:t>
            </a:r>
          </a:p>
        </p:txBody>
      </p:sp>
      <p:sp>
        <p:nvSpPr>
          <p:cNvPr id="4" name="Rectangle 7"/>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8"/>
          <p:cNvSpPr>
            <a:spLocks noGrp="1" noChangeArrowheads="1"/>
          </p:cNvSpPr>
          <p:nvPr>
            <p:ph type="sldNum" sz="quarter" idx="11"/>
          </p:nvPr>
        </p:nvSpPr>
        <p:spPr>
          <a:ln/>
        </p:spPr>
        <p:txBody>
          <a:bodyPr/>
          <a:lstStyle>
            <a:lvl1pPr>
              <a:defRPr/>
            </a:lvl1pPr>
          </a:lstStyle>
          <a:p>
            <a:pPr>
              <a:defRPr/>
            </a:pPr>
            <a:fld id="{EC2AE7CF-CF21-48E9-AABA-C87537BAF98B}" type="slidenum">
              <a:rPr lang="en-GB">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365816739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914400" y="2057400"/>
            <a:ext cx="508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6197600" y="2057400"/>
            <a:ext cx="508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Rectangle 7"/>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8"/>
          <p:cNvSpPr>
            <a:spLocks noGrp="1" noChangeArrowheads="1"/>
          </p:cNvSpPr>
          <p:nvPr>
            <p:ph type="sldNum" sz="quarter" idx="11"/>
          </p:nvPr>
        </p:nvSpPr>
        <p:spPr>
          <a:ln/>
        </p:spPr>
        <p:txBody>
          <a:bodyPr/>
          <a:lstStyle>
            <a:lvl1pPr>
              <a:defRPr/>
            </a:lvl1pPr>
          </a:lstStyle>
          <a:p>
            <a:pPr>
              <a:defRPr/>
            </a:pPr>
            <a:fld id="{B8CC7205-F633-46C0-A369-99743C009EC9}" type="slidenum">
              <a:rPr lang="en-GB">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568047584"/>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Rectangle 7"/>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8"/>
          <p:cNvSpPr>
            <a:spLocks noGrp="1" noChangeArrowheads="1"/>
          </p:cNvSpPr>
          <p:nvPr>
            <p:ph type="sldNum" sz="quarter" idx="11"/>
          </p:nvPr>
        </p:nvSpPr>
        <p:spPr>
          <a:ln/>
        </p:spPr>
        <p:txBody>
          <a:bodyPr/>
          <a:lstStyle>
            <a:lvl1pPr>
              <a:defRPr/>
            </a:lvl1pPr>
          </a:lstStyle>
          <a:p>
            <a:pPr>
              <a:defRPr/>
            </a:pPr>
            <a:fld id="{CE398C2A-DF78-489D-B057-D07A44947F57}" type="slidenum">
              <a:rPr lang="en-GB">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1332235743"/>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Rectangle 7"/>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8"/>
          <p:cNvSpPr>
            <a:spLocks noGrp="1" noChangeArrowheads="1"/>
          </p:cNvSpPr>
          <p:nvPr>
            <p:ph type="sldNum" sz="quarter" idx="11"/>
          </p:nvPr>
        </p:nvSpPr>
        <p:spPr>
          <a:ln/>
        </p:spPr>
        <p:txBody>
          <a:bodyPr/>
          <a:lstStyle>
            <a:lvl1pPr>
              <a:defRPr/>
            </a:lvl1pPr>
          </a:lstStyle>
          <a:p>
            <a:pPr>
              <a:defRPr/>
            </a:pPr>
            <a:fld id="{55DA1809-B61D-4C6B-A92A-E33141F87C42}" type="slidenum">
              <a:rPr lang="en-GB">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1174835947"/>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8"/>
          <p:cNvSpPr>
            <a:spLocks noGrp="1" noChangeArrowheads="1"/>
          </p:cNvSpPr>
          <p:nvPr>
            <p:ph type="sldNum" sz="quarter" idx="11"/>
          </p:nvPr>
        </p:nvSpPr>
        <p:spPr>
          <a:ln/>
        </p:spPr>
        <p:txBody>
          <a:bodyPr/>
          <a:lstStyle>
            <a:lvl1pPr>
              <a:defRPr/>
            </a:lvl1pPr>
          </a:lstStyle>
          <a:p>
            <a:pPr>
              <a:defRPr/>
            </a:pPr>
            <a:fld id="{F434EB2B-A463-44F4-94AE-F3365B5EF49A}" type="slidenum">
              <a:rPr lang="en-GB">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1298216332"/>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Rectangle 7"/>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8"/>
          <p:cNvSpPr>
            <a:spLocks noGrp="1" noChangeArrowheads="1"/>
          </p:cNvSpPr>
          <p:nvPr>
            <p:ph type="sldNum" sz="quarter" idx="11"/>
          </p:nvPr>
        </p:nvSpPr>
        <p:spPr>
          <a:ln/>
        </p:spPr>
        <p:txBody>
          <a:bodyPr/>
          <a:lstStyle>
            <a:lvl1pPr>
              <a:defRPr/>
            </a:lvl1pPr>
          </a:lstStyle>
          <a:p>
            <a:pPr>
              <a:defRPr/>
            </a:pPr>
            <a:fld id="{19FDF15D-2E22-40F0-89A1-081608CA6A52}" type="slidenum">
              <a:rPr lang="en-GB">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360555318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6_Title Slide lichtgroen">
    <p:bg>
      <p:bgPr>
        <a:blipFill dpi="0" rotWithShape="0">
          <a:blip r:embed="rId2" cstate="email"/>
          <a:srcRect/>
          <a:stretch>
            <a:fillRect/>
          </a:stretch>
        </a:blipFill>
        <a:effectLst/>
      </p:bgPr>
    </p:bg>
    <p:spTree>
      <p:nvGrpSpPr>
        <p:cNvPr id="1" name=""/>
        <p:cNvGrpSpPr/>
        <p:nvPr/>
      </p:nvGrpSpPr>
      <p:grpSpPr>
        <a:xfrm>
          <a:off x="0" y="0"/>
          <a:ext cx="0" cy="0"/>
          <a:chOff x="0" y="0"/>
          <a:chExt cx="0" cy="0"/>
        </a:xfrm>
      </p:grpSpPr>
      <p:sp>
        <p:nvSpPr>
          <p:cNvPr id="4" name="Freeform 7"/>
          <p:cNvSpPr>
            <a:spLocks/>
          </p:cNvSpPr>
          <p:nvPr/>
        </p:nvSpPr>
        <p:spPr bwMode="auto">
          <a:xfrm>
            <a:off x="5363634" y="1476375"/>
            <a:ext cx="6860117" cy="1695450"/>
          </a:xfrm>
          <a:custGeom>
            <a:avLst/>
            <a:gdLst/>
            <a:ahLst/>
            <a:cxnLst>
              <a:cxn ang="0">
                <a:pos x="2161" y="712"/>
              </a:cxn>
              <a:cxn ang="0">
                <a:pos x="329" y="712"/>
              </a:cxn>
              <a:cxn ang="0">
                <a:pos x="0" y="392"/>
              </a:cxn>
              <a:cxn ang="0">
                <a:pos x="0" y="0"/>
              </a:cxn>
              <a:cxn ang="0">
                <a:pos x="2161" y="0"/>
              </a:cxn>
              <a:cxn ang="0">
                <a:pos x="2161" y="712"/>
              </a:cxn>
            </a:cxnLst>
            <a:rect l="0" t="0" r="r" b="b"/>
            <a:pathLst>
              <a:path w="2161" h="712">
                <a:moveTo>
                  <a:pt x="2161" y="712"/>
                </a:moveTo>
                <a:lnTo>
                  <a:pt x="329" y="712"/>
                </a:lnTo>
                <a:lnTo>
                  <a:pt x="0" y="392"/>
                </a:lnTo>
                <a:lnTo>
                  <a:pt x="0" y="0"/>
                </a:lnTo>
                <a:lnTo>
                  <a:pt x="2161" y="0"/>
                </a:lnTo>
                <a:lnTo>
                  <a:pt x="2161" y="712"/>
                </a:lnTo>
                <a:close/>
              </a:path>
            </a:pathLst>
          </a:custGeom>
          <a:solidFill>
            <a:schemeClr val="accent6">
              <a:alpha val="80000"/>
            </a:schemeClr>
          </a:solidFill>
          <a:ln w="12700">
            <a:noFill/>
            <a:prstDash val="solid"/>
            <a:round/>
            <a:headEnd/>
            <a:tailEnd/>
          </a:ln>
        </p:spPr>
        <p:txBody>
          <a:bodyPr/>
          <a:lstStyle/>
          <a:p>
            <a:pPr fontAlgn="auto">
              <a:spcBef>
                <a:spcPts val="0"/>
              </a:spcBef>
              <a:spcAft>
                <a:spcPts val="0"/>
              </a:spcAft>
              <a:defRPr/>
            </a:pPr>
            <a:endParaRPr lang="en-US" sz="1800" dirty="0">
              <a:latin typeface="+mn-lt"/>
              <a:ea typeface="+mn-ea"/>
              <a:cs typeface="+mn-cs"/>
            </a:endParaRPr>
          </a:p>
        </p:txBody>
      </p:sp>
      <p:sp>
        <p:nvSpPr>
          <p:cNvPr id="5" name="Rectangle 6"/>
          <p:cNvSpPr>
            <a:spLocks noChangeArrowheads="1"/>
          </p:cNvSpPr>
          <p:nvPr/>
        </p:nvSpPr>
        <p:spPr bwMode="auto">
          <a:xfrm>
            <a:off x="-2117" y="5924550"/>
            <a:ext cx="12192001" cy="933450"/>
          </a:xfrm>
          <a:prstGeom prst="rect">
            <a:avLst/>
          </a:prstGeom>
          <a:solidFill>
            <a:srgbClr val="FFFFFF">
              <a:alpha val="85097"/>
            </a:srgbClr>
          </a:solidFill>
          <a:ln w="12700">
            <a:noFill/>
            <a:miter lim="800000"/>
            <a:headEnd/>
            <a:tailEnd/>
          </a:ln>
        </p:spPr>
        <p:txBody>
          <a:bodyPr/>
          <a:lstStyle/>
          <a:p>
            <a:endParaRPr lang="nl-NL" sz="1800">
              <a:latin typeface="Calibri" pitchFamily="34" charset="0"/>
              <a:cs typeface="ヒラギノ角ゴ Pro W3"/>
            </a:endParaRPr>
          </a:p>
        </p:txBody>
      </p:sp>
      <p:pic>
        <p:nvPicPr>
          <p:cNvPr id="6" name="Picture 5" descr="02-UTI_Basisvormen_powerpoint_05.png"/>
          <p:cNvPicPr>
            <a:picLocks noChangeAspect="1"/>
          </p:cNvPicPr>
          <p:nvPr/>
        </p:nvPicPr>
        <p:blipFill>
          <a:blip r:embed="rId3" cstate="email"/>
          <a:srcRect/>
          <a:stretch>
            <a:fillRect/>
          </a:stretch>
        </p:blipFill>
        <p:spPr bwMode="auto">
          <a:xfrm>
            <a:off x="9804400" y="6035675"/>
            <a:ext cx="1998133" cy="711200"/>
          </a:xfrm>
          <a:prstGeom prst="rect">
            <a:avLst/>
          </a:prstGeom>
          <a:noFill/>
          <a:ln w="9525">
            <a:noFill/>
            <a:miter lim="800000"/>
            <a:headEnd/>
            <a:tailEnd/>
          </a:ln>
        </p:spPr>
      </p:pic>
      <p:pic>
        <p:nvPicPr>
          <p:cNvPr id="7" name="Picture 6" descr="02-UTI_Basisvormen_powerpoint_03.png"/>
          <p:cNvPicPr>
            <a:picLocks noChangeAspect="1"/>
          </p:cNvPicPr>
          <p:nvPr/>
        </p:nvPicPr>
        <p:blipFill>
          <a:blip r:embed="rId4" cstate="email"/>
          <a:srcRect/>
          <a:stretch>
            <a:fillRect/>
          </a:stretch>
        </p:blipFill>
        <p:spPr bwMode="auto">
          <a:xfrm>
            <a:off x="635000" y="6061075"/>
            <a:ext cx="3386667" cy="711200"/>
          </a:xfrm>
          <a:prstGeom prst="rect">
            <a:avLst/>
          </a:prstGeom>
          <a:noFill/>
          <a:ln w="9525">
            <a:noFill/>
            <a:miter lim="800000"/>
            <a:headEnd/>
            <a:tailEnd/>
          </a:ln>
        </p:spPr>
      </p:pic>
      <p:sp>
        <p:nvSpPr>
          <p:cNvPr id="2" name="Title 1"/>
          <p:cNvSpPr>
            <a:spLocks noGrp="1"/>
          </p:cNvSpPr>
          <p:nvPr>
            <p:ph type="ctrTitle"/>
          </p:nvPr>
        </p:nvSpPr>
        <p:spPr>
          <a:xfrm>
            <a:off x="6270982" y="1476744"/>
            <a:ext cx="5706533" cy="1470025"/>
          </a:xfrm>
        </p:spPr>
        <p:txBody>
          <a:bodyPr>
            <a:normAutofit/>
          </a:bodyPr>
          <a:lstStyle>
            <a:lvl1pPr algn="l">
              <a:defRPr sz="32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25" name="Text Placeholder 24"/>
          <p:cNvSpPr>
            <a:spLocks noGrp="1"/>
          </p:cNvSpPr>
          <p:nvPr>
            <p:ph type="body" sz="quarter" idx="12"/>
          </p:nvPr>
        </p:nvSpPr>
        <p:spPr>
          <a:xfrm>
            <a:off x="6352569" y="2832028"/>
            <a:ext cx="5870736" cy="458714"/>
          </a:xfrm>
        </p:spPr>
        <p:txBody>
          <a:bodyPr>
            <a:normAutofit/>
          </a:bodyPr>
          <a:lstStyle>
            <a:lvl1pPr>
              <a:buFontTx/>
              <a:buNone/>
              <a:defRPr sz="1200">
                <a:solidFill>
                  <a:schemeClr val="bg1"/>
                </a:solidFill>
                <a:latin typeface="Arial" pitchFamily="34" charset="0"/>
                <a:cs typeface="Arial" pitchFamily="34" charset="0"/>
              </a:defRPr>
            </a:lvl1pPr>
            <a:lvl2pPr>
              <a:defRPr sz="1200"/>
            </a:lvl2pPr>
            <a:lvl3pPr>
              <a:defRPr sz="1200"/>
            </a:lvl3pPr>
            <a:lvl4pPr>
              <a:defRPr sz="1200"/>
            </a:lvl4pPr>
            <a:lvl5pPr>
              <a:defRPr sz="1200"/>
            </a:lvl5pPr>
          </a:lstStyle>
          <a:p>
            <a:pPr lvl="0"/>
            <a:r>
              <a:rPr lang="en-US" smtClean="0"/>
              <a:t>Click to edit Master text styles</a:t>
            </a:r>
          </a:p>
        </p:txBody>
      </p:sp>
    </p:spTree>
    <p:extLst>
      <p:ext uri="{BB962C8B-B14F-4D97-AF65-F5344CB8AC3E}">
        <p14:creationId xmlns:p14="http://schemas.microsoft.com/office/powerpoint/2010/main" val="327407103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smtClean="0"/>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Rectangle 7"/>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8"/>
          <p:cNvSpPr>
            <a:spLocks noGrp="1" noChangeArrowheads="1"/>
          </p:cNvSpPr>
          <p:nvPr>
            <p:ph type="sldNum" sz="quarter" idx="11"/>
          </p:nvPr>
        </p:nvSpPr>
        <p:spPr>
          <a:ln/>
        </p:spPr>
        <p:txBody>
          <a:bodyPr/>
          <a:lstStyle>
            <a:lvl1pPr>
              <a:defRPr/>
            </a:lvl1pPr>
          </a:lstStyle>
          <a:p>
            <a:pPr>
              <a:defRPr/>
            </a:pPr>
            <a:fld id="{CA79E60A-86A1-4955-86FB-22E6B6669D56}" type="slidenum">
              <a:rPr lang="en-GB">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1807243349"/>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7"/>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8"/>
          <p:cNvSpPr>
            <a:spLocks noGrp="1" noChangeArrowheads="1"/>
          </p:cNvSpPr>
          <p:nvPr>
            <p:ph type="sldNum" sz="quarter" idx="11"/>
          </p:nvPr>
        </p:nvSpPr>
        <p:spPr>
          <a:ln/>
        </p:spPr>
        <p:txBody>
          <a:bodyPr/>
          <a:lstStyle>
            <a:lvl1pPr>
              <a:defRPr/>
            </a:lvl1pPr>
          </a:lstStyle>
          <a:p>
            <a:pPr>
              <a:defRPr/>
            </a:pPr>
            <a:fld id="{054A0746-D9B2-4E9C-B32D-999398AEEAB7}" type="slidenum">
              <a:rPr lang="en-GB">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1587515265"/>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686800" y="1271588"/>
            <a:ext cx="2590800" cy="4824412"/>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914400" y="1271588"/>
            <a:ext cx="7569200" cy="4824412"/>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7"/>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8"/>
          <p:cNvSpPr>
            <a:spLocks noGrp="1" noChangeArrowheads="1"/>
          </p:cNvSpPr>
          <p:nvPr>
            <p:ph type="sldNum" sz="quarter" idx="11"/>
          </p:nvPr>
        </p:nvSpPr>
        <p:spPr>
          <a:ln/>
        </p:spPr>
        <p:txBody>
          <a:bodyPr/>
          <a:lstStyle>
            <a:lvl1pPr>
              <a:defRPr/>
            </a:lvl1pPr>
          </a:lstStyle>
          <a:p>
            <a:pPr>
              <a:defRPr/>
            </a:pPr>
            <a:fld id="{3C20C65A-A81D-468B-A19C-36AB3AF2AF42}" type="slidenum">
              <a:rPr lang="en-GB">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3807037643"/>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dgm" preserve="1">
  <p:cSld name="Titel en diagram of organigram">
    <p:spTree>
      <p:nvGrpSpPr>
        <p:cNvPr id="1" name=""/>
        <p:cNvGrpSpPr/>
        <p:nvPr/>
      </p:nvGrpSpPr>
      <p:grpSpPr>
        <a:xfrm>
          <a:off x="0" y="0"/>
          <a:ext cx="0" cy="0"/>
          <a:chOff x="0" y="0"/>
          <a:chExt cx="0" cy="0"/>
        </a:xfrm>
      </p:grpSpPr>
      <p:sp>
        <p:nvSpPr>
          <p:cNvPr id="2" name="Titel 1"/>
          <p:cNvSpPr>
            <a:spLocks noGrp="1"/>
          </p:cNvSpPr>
          <p:nvPr>
            <p:ph type="title"/>
          </p:nvPr>
        </p:nvSpPr>
        <p:spPr>
          <a:xfrm>
            <a:off x="914400" y="1271588"/>
            <a:ext cx="10363200" cy="633412"/>
          </a:xfrm>
        </p:spPr>
        <p:txBody>
          <a:bodyPr/>
          <a:lstStyle/>
          <a:p>
            <a:r>
              <a:rPr lang="nl-NL" smtClean="0"/>
              <a:t>Klik om de stijl te bewerken</a:t>
            </a:r>
            <a:endParaRPr lang="nl-NL"/>
          </a:p>
        </p:txBody>
      </p:sp>
      <p:sp>
        <p:nvSpPr>
          <p:cNvPr id="3" name="Tijdelijke aanduiding voor SmartArt 2"/>
          <p:cNvSpPr>
            <a:spLocks noGrp="1"/>
          </p:cNvSpPr>
          <p:nvPr>
            <p:ph type="dgm" idx="1"/>
          </p:nvPr>
        </p:nvSpPr>
        <p:spPr>
          <a:xfrm>
            <a:off x="914400" y="2057400"/>
            <a:ext cx="10363200" cy="4038600"/>
          </a:xfrm>
        </p:spPr>
        <p:txBody>
          <a:bodyPr/>
          <a:lstStyle/>
          <a:p>
            <a:pPr lvl="0"/>
            <a:endParaRPr lang="nl-NL" noProof="0" smtClean="0"/>
          </a:p>
        </p:txBody>
      </p:sp>
      <p:sp>
        <p:nvSpPr>
          <p:cNvPr id="4" name="Rectangle 7"/>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8"/>
          <p:cNvSpPr>
            <a:spLocks noGrp="1" noChangeArrowheads="1"/>
          </p:cNvSpPr>
          <p:nvPr>
            <p:ph type="sldNum" sz="quarter" idx="11"/>
          </p:nvPr>
        </p:nvSpPr>
        <p:spPr>
          <a:ln/>
        </p:spPr>
        <p:txBody>
          <a:bodyPr/>
          <a:lstStyle>
            <a:lvl1pPr>
              <a:defRPr/>
            </a:lvl1pPr>
          </a:lstStyle>
          <a:p>
            <a:pPr>
              <a:defRPr/>
            </a:pPr>
            <a:fld id="{A6A43D0B-FC2D-4CBB-9223-0EEFFAE84146}" type="slidenum">
              <a:rPr lang="en-GB">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2713713113"/>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Title Slide blauw">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Freeform 7"/>
          <p:cNvSpPr>
            <a:spLocks/>
          </p:cNvSpPr>
          <p:nvPr/>
        </p:nvSpPr>
        <p:spPr bwMode="auto">
          <a:xfrm>
            <a:off x="5363634" y="1476375"/>
            <a:ext cx="6860117" cy="1695450"/>
          </a:xfrm>
          <a:custGeom>
            <a:avLst/>
            <a:gdLst>
              <a:gd name="T0" fmla="*/ 2161 w 2161"/>
              <a:gd name="T1" fmla="*/ 712 h 712"/>
              <a:gd name="T2" fmla="*/ 329 w 2161"/>
              <a:gd name="T3" fmla="*/ 712 h 712"/>
              <a:gd name="T4" fmla="*/ 0 w 2161"/>
              <a:gd name="T5" fmla="*/ 392 h 712"/>
              <a:gd name="T6" fmla="*/ 0 w 2161"/>
              <a:gd name="T7" fmla="*/ 0 h 712"/>
              <a:gd name="T8" fmla="*/ 2161 w 2161"/>
              <a:gd name="T9" fmla="*/ 0 h 712"/>
              <a:gd name="T10" fmla="*/ 2161 w 2161"/>
              <a:gd name="T11" fmla="*/ 712 h 7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1" h="712">
                <a:moveTo>
                  <a:pt x="2161" y="712"/>
                </a:moveTo>
                <a:lnTo>
                  <a:pt x="329" y="712"/>
                </a:lnTo>
                <a:lnTo>
                  <a:pt x="0" y="392"/>
                </a:lnTo>
                <a:lnTo>
                  <a:pt x="0" y="0"/>
                </a:lnTo>
                <a:lnTo>
                  <a:pt x="2161" y="0"/>
                </a:lnTo>
                <a:lnTo>
                  <a:pt x="2161" y="712"/>
                </a:lnTo>
                <a:close/>
              </a:path>
            </a:pathLst>
          </a:custGeom>
          <a:solidFill>
            <a:schemeClr val="tx2">
              <a:alpha val="70195"/>
            </a:schemeClr>
          </a:solidFill>
          <a:ln w="12700">
            <a:noFill/>
            <a:prstDash val="solid"/>
            <a:round/>
            <a:headEnd/>
            <a:tailEnd/>
          </a:ln>
        </p:spPr>
        <p:txBody>
          <a:bodyPr/>
          <a:lstStyle/>
          <a:p>
            <a:pPr fontAlgn="base">
              <a:spcBef>
                <a:spcPct val="0"/>
              </a:spcBef>
              <a:spcAft>
                <a:spcPct val="0"/>
              </a:spcAft>
              <a:defRPr/>
            </a:pPr>
            <a:endParaRPr lang="nl-NL" sz="1350">
              <a:solidFill>
                <a:prstClr val="black"/>
              </a:solidFill>
              <a:latin typeface="Times New Roman" panose="02020603050405020304" pitchFamily="18" charset="0"/>
              <a:cs typeface="Arial" panose="020B0604020202020204" pitchFamily="34" charset="0"/>
            </a:endParaRPr>
          </a:p>
        </p:txBody>
      </p:sp>
      <p:sp>
        <p:nvSpPr>
          <p:cNvPr id="5" name="Rectangle 6"/>
          <p:cNvSpPr>
            <a:spLocks noChangeArrowheads="1"/>
          </p:cNvSpPr>
          <p:nvPr/>
        </p:nvSpPr>
        <p:spPr bwMode="auto">
          <a:xfrm>
            <a:off x="-2117" y="5924550"/>
            <a:ext cx="12192001" cy="933450"/>
          </a:xfrm>
          <a:prstGeom prst="rect">
            <a:avLst/>
          </a:prstGeom>
          <a:solidFill>
            <a:srgbClr val="FFFFFF">
              <a:alpha val="85097"/>
            </a:srgbClr>
          </a:solidFill>
          <a:ln w="12700">
            <a:noFill/>
            <a:miter lim="800000"/>
            <a:headEnd/>
            <a:tailEnd/>
          </a:ln>
        </p:spPr>
        <p:txBody>
          <a:bodyPr/>
          <a:lstStyle/>
          <a:p>
            <a:pPr fontAlgn="base">
              <a:spcBef>
                <a:spcPct val="0"/>
              </a:spcBef>
              <a:spcAft>
                <a:spcPct val="0"/>
              </a:spcAft>
              <a:defRPr/>
            </a:pPr>
            <a:endParaRPr lang="nl-NL" sz="1350">
              <a:solidFill>
                <a:prstClr val="black"/>
              </a:solidFill>
              <a:latin typeface="Calibri" pitchFamily="34" charset="0"/>
              <a:cs typeface="ヒラギノ角ゴ Pro W3"/>
            </a:endParaRPr>
          </a:p>
        </p:txBody>
      </p:sp>
      <p:pic>
        <p:nvPicPr>
          <p:cNvPr id="6" name="Picture 5" descr="02-UTI_Basisvormen_powerpoint_05.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804400" y="6035675"/>
            <a:ext cx="1998133"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02-UTI_Basisvormen_powerpoint_03.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5000" y="6061075"/>
            <a:ext cx="338666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270984" y="1476748"/>
            <a:ext cx="5706533" cy="1470025"/>
          </a:xfrm>
        </p:spPr>
        <p:txBody>
          <a:bodyPr>
            <a:normAutofit/>
          </a:bodyPr>
          <a:lstStyle>
            <a:lvl1pPr algn="l">
              <a:defRPr sz="18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25" name="Text Placeholder 24"/>
          <p:cNvSpPr>
            <a:spLocks noGrp="1"/>
          </p:cNvSpPr>
          <p:nvPr>
            <p:ph type="body" sz="quarter" idx="12"/>
          </p:nvPr>
        </p:nvSpPr>
        <p:spPr>
          <a:xfrm>
            <a:off x="6352569" y="2832028"/>
            <a:ext cx="5870736" cy="458714"/>
          </a:xfrm>
        </p:spPr>
        <p:txBody>
          <a:bodyPr>
            <a:normAutofit/>
          </a:bodyPr>
          <a:lstStyle>
            <a:lvl1pPr>
              <a:buFontTx/>
              <a:buNone/>
              <a:defRPr sz="675">
                <a:solidFill>
                  <a:schemeClr val="bg1"/>
                </a:solidFill>
                <a:latin typeface="Arial" pitchFamily="34" charset="0"/>
                <a:cs typeface="Arial" pitchFamily="34" charset="0"/>
              </a:defRPr>
            </a:lvl1pPr>
            <a:lvl2pPr>
              <a:defRPr sz="675"/>
            </a:lvl2pPr>
            <a:lvl3pPr>
              <a:defRPr sz="675"/>
            </a:lvl3pPr>
            <a:lvl4pPr>
              <a:defRPr sz="675"/>
            </a:lvl4pPr>
            <a:lvl5pPr>
              <a:defRPr sz="675"/>
            </a:lvl5pPr>
          </a:lstStyle>
          <a:p>
            <a:pPr lvl="0"/>
            <a:r>
              <a:rPr lang="en-US" smtClean="0"/>
              <a:t>Click to edit Master text styles</a:t>
            </a:r>
          </a:p>
        </p:txBody>
      </p:sp>
    </p:spTree>
    <p:extLst>
      <p:ext uri="{BB962C8B-B14F-4D97-AF65-F5344CB8AC3E}">
        <p14:creationId xmlns:p14="http://schemas.microsoft.com/office/powerpoint/2010/main" val="355375489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eldia">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Freeform 7"/>
          <p:cNvSpPr>
            <a:spLocks/>
          </p:cNvSpPr>
          <p:nvPr/>
        </p:nvSpPr>
        <p:spPr bwMode="auto">
          <a:xfrm>
            <a:off x="5363634" y="1476375"/>
            <a:ext cx="6860117" cy="1695450"/>
          </a:xfrm>
          <a:custGeom>
            <a:avLst/>
            <a:gdLst/>
            <a:ahLst/>
            <a:cxnLst>
              <a:cxn ang="0">
                <a:pos x="2161" y="712"/>
              </a:cxn>
              <a:cxn ang="0">
                <a:pos x="329" y="712"/>
              </a:cxn>
              <a:cxn ang="0">
                <a:pos x="0" y="392"/>
              </a:cxn>
              <a:cxn ang="0">
                <a:pos x="0" y="0"/>
              </a:cxn>
              <a:cxn ang="0">
                <a:pos x="2161" y="0"/>
              </a:cxn>
              <a:cxn ang="0">
                <a:pos x="2161" y="712"/>
              </a:cxn>
            </a:cxnLst>
            <a:rect l="0" t="0" r="r" b="b"/>
            <a:pathLst>
              <a:path w="2161" h="712">
                <a:moveTo>
                  <a:pt x="2161" y="712"/>
                </a:moveTo>
                <a:lnTo>
                  <a:pt x="329" y="712"/>
                </a:lnTo>
                <a:lnTo>
                  <a:pt x="0" y="392"/>
                </a:lnTo>
                <a:lnTo>
                  <a:pt x="0" y="0"/>
                </a:lnTo>
                <a:lnTo>
                  <a:pt x="2161" y="0"/>
                </a:lnTo>
                <a:lnTo>
                  <a:pt x="2161" y="712"/>
                </a:lnTo>
                <a:close/>
              </a:path>
            </a:pathLst>
          </a:custGeom>
          <a:solidFill>
            <a:schemeClr val="tx2">
              <a:alpha val="70000"/>
            </a:schemeClr>
          </a:solidFill>
          <a:ln w="12700">
            <a:noFill/>
            <a:prstDash val="solid"/>
            <a:round/>
            <a:headEnd/>
            <a:tailEnd/>
          </a:ln>
        </p:spPr>
        <p:txBody>
          <a:bodyPr/>
          <a:lstStyle/>
          <a:p>
            <a:pPr>
              <a:defRPr/>
            </a:pPr>
            <a:endParaRPr lang="en-US" sz="1350" dirty="0">
              <a:solidFill>
                <a:prstClr val="black"/>
              </a:solidFill>
              <a:cs typeface="Arial" panose="020B0604020202020204" pitchFamily="34" charset="0"/>
            </a:endParaRPr>
          </a:p>
        </p:txBody>
      </p:sp>
      <p:sp>
        <p:nvSpPr>
          <p:cNvPr id="5" name="Rectangle 4"/>
          <p:cNvSpPr>
            <a:spLocks noChangeArrowheads="1"/>
          </p:cNvSpPr>
          <p:nvPr/>
        </p:nvSpPr>
        <p:spPr bwMode="auto">
          <a:xfrm>
            <a:off x="0" y="5924550"/>
            <a:ext cx="12192000" cy="933450"/>
          </a:xfrm>
          <a:prstGeom prst="rect">
            <a:avLst/>
          </a:prstGeom>
          <a:solidFill>
            <a:srgbClr val="FFFFFF">
              <a:alpha val="85098"/>
            </a:srgbClr>
          </a:solidFill>
          <a:ln w="12700">
            <a:noFill/>
            <a:miter lim="800000"/>
            <a:headEnd/>
            <a:tailEnd/>
          </a:ln>
        </p:spPr>
        <p:txBody>
          <a:bodyPr/>
          <a:lstStyle/>
          <a:p>
            <a:pPr>
              <a:defRPr/>
            </a:pPr>
            <a:endParaRPr lang="en-US" sz="1350" dirty="0">
              <a:solidFill>
                <a:prstClr val="black"/>
              </a:solidFill>
              <a:cs typeface="Arial" panose="020B0604020202020204" pitchFamily="34" charset="0"/>
            </a:endParaRPr>
          </a:p>
        </p:txBody>
      </p:sp>
      <p:pic>
        <p:nvPicPr>
          <p:cNvPr id="6" name="Picture 5" descr="02-UTI_Basisvormen_powerpoint_0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00" y="6061075"/>
            <a:ext cx="338666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02-UTI_Basisvormen_powerpoint_05.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804400" y="6035675"/>
            <a:ext cx="1998133"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273600" y="1476000"/>
            <a:ext cx="5707200" cy="1468800"/>
          </a:xfrm>
          <a:noFill/>
          <a:ln w="9525">
            <a:noFill/>
            <a:miter lim="800000"/>
            <a:headEnd/>
            <a:tailEnd/>
          </a:ln>
        </p:spPr>
        <p:txBody>
          <a:bodyPr>
            <a:normAutofit/>
          </a:bodyPr>
          <a:lstStyle>
            <a:lvl1pPr algn="l" defTabSz="257175" rtl="0" eaLnBrk="1" fontAlgn="base" hangingPunct="1">
              <a:spcBef>
                <a:spcPct val="0"/>
              </a:spcBef>
              <a:spcAft>
                <a:spcPct val="0"/>
              </a:spcAft>
              <a:defRPr lang="en-US" sz="1800" kern="1200" dirty="0">
                <a:solidFill>
                  <a:schemeClr val="bg1"/>
                </a:solidFill>
                <a:latin typeface="Arial" pitchFamily="34" charset="0"/>
                <a:ea typeface="ヒラギノ角ゴ Pro W3" pitchFamily="-109" charset="-128"/>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6384000" y="2833200"/>
            <a:ext cx="5841600" cy="525600"/>
          </a:xfrm>
          <a:noFill/>
          <a:ln w="9525">
            <a:noFill/>
            <a:miter lim="800000"/>
            <a:headEnd/>
            <a:tailEnd/>
          </a:ln>
        </p:spPr>
        <p:txBody>
          <a:bodyPr>
            <a:normAutofit/>
          </a:bodyPr>
          <a:lstStyle>
            <a:lvl1pPr marL="0" indent="0" algn="l">
              <a:buNone/>
              <a:defRPr lang="en-US" sz="675" kern="1200" dirty="0">
                <a:solidFill>
                  <a:schemeClr val="bg1"/>
                </a:solidFill>
                <a:latin typeface="Arial" pitchFamily="34" charset="0"/>
                <a:ea typeface="ヒラギノ角ゴ Pro W3" pitchFamily="-109" charset="-128"/>
                <a:cs typeface="Arial" pitchFamily="34" charset="0"/>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pPr lvl="0"/>
            <a:r>
              <a:rPr lang="en-US" smtClean="0"/>
              <a:t>Click to edit Master subtitle style</a:t>
            </a:r>
            <a:endParaRPr lang="en-US" dirty="0"/>
          </a:p>
        </p:txBody>
      </p:sp>
    </p:spTree>
    <p:extLst>
      <p:ext uri="{BB962C8B-B14F-4D97-AF65-F5344CB8AC3E}">
        <p14:creationId xmlns:p14="http://schemas.microsoft.com/office/powerpoint/2010/main" val="40882362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1_Title Slide bron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Freeform 7"/>
          <p:cNvSpPr>
            <a:spLocks/>
          </p:cNvSpPr>
          <p:nvPr/>
        </p:nvSpPr>
        <p:spPr bwMode="auto">
          <a:xfrm>
            <a:off x="5363634" y="1476375"/>
            <a:ext cx="6860117" cy="1695450"/>
          </a:xfrm>
          <a:custGeom>
            <a:avLst/>
            <a:gdLst>
              <a:gd name="T0" fmla="*/ 2161 w 2161"/>
              <a:gd name="T1" fmla="*/ 712 h 712"/>
              <a:gd name="T2" fmla="*/ 329 w 2161"/>
              <a:gd name="T3" fmla="*/ 712 h 712"/>
              <a:gd name="T4" fmla="*/ 0 w 2161"/>
              <a:gd name="T5" fmla="*/ 392 h 712"/>
              <a:gd name="T6" fmla="*/ 0 w 2161"/>
              <a:gd name="T7" fmla="*/ 0 h 712"/>
              <a:gd name="T8" fmla="*/ 2161 w 2161"/>
              <a:gd name="T9" fmla="*/ 0 h 712"/>
              <a:gd name="T10" fmla="*/ 2161 w 2161"/>
              <a:gd name="T11" fmla="*/ 712 h 7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1" h="712">
                <a:moveTo>
                  <a:pt x="2161" y="712"/>
                </a:moveTo>
                <a:lnTo>
                  <a:pt x="329" y="712"/>
                </a:lnTo>
                <a:lnTo>
                  <a:pt x="0" y="392"/>
                </a:lnTo>
                <a:lnTo>
                  <a:pt x="0" y="0"/>
                </a:lnTo>
                <a:lnTo>
                  <a:pt x="2161" y="0"/>
                </a:lnTo>
                <a:lnTo>
                  <a:pt x="2161" y="712"/>
                </a:lnTo>
                <a:close/>
              </a:path>
            </a:pathLst>
          </a:custGeom>
          <a:solidFill>
            <a:schemeClr val="accent1">
              <a:alpha val="79999"/>
            </a:schemeClr>
          </a:solidFill>
          <a:ln w="12700">
            <a:noFill/>
            <a:prstDash val="solid"/>
            <a:round/>
            <a:headEnd/>
            <a:tailEnd/>
          </a:ln>
        </p:spPr>
        <p:txBody>
          <a:bodyPr/>
          <a:lstStyle/>
          <a:p>
            <a:pPr fontAlgn="base">
              <a:spcBef>
                <a:spcPct val="0"/>
              </a:spcBef>
              <a:spcAft>
                <a:spcPct val="0"/>
              </a:spcAft>
              <a:defRPr/>
            </a:pPr>
            <a:endParaRPr lang="nl-NL" sz="1350">
              <a:solidFill>
                <a:prstClr val="black"/>
              </a:solidFill>
              <a:latin typeface="Times New Roman" panose="02020603050405020304" pitchFamily="18" charset="0"/>
              <a:cs typeface="Arial" panose="020B0604020202020204" pitchFamily="34" charset="0"/>
            </a:endParaRPr>
          </a:p>
        </p:txBody>
      </p:sp>
      <p:sp>
        <p:nvSpPr>
          <p:cNvPr id="5" name="Rectangle 6"/>
          <p:cNvSpPr>
            <a:spLocks noChangeArrowheads="1"/>
          </p:cNvSpPr>
          <p:nvPr/>
        </p:nvSpPr>
        <p:spPr bwMode="auto">
          <a:xfrm>
            <a:off x="-2117" y="5924550"/>
            <a:ext cx="12192001" cy="933450"/>
          </a:xfrm>
          <a:prstGeom prst="rect">
            <a:avLst/>
          </a:prstGeom>
          <a:solidFill>
            <a:srgbClr val="FFFFFF">
              <a:alpha val="85097"/>
            </a:srgbClr>
          </a:solidFill>
          <a:ln w="12700">
            <a:noFill/>
            <a:miter lim="800000"/>
            <a:headEnd/>
            <a:tailEnd/>
          </a:ln>
        </p:spPr>
        <p:txBody>
          <a:bodyPr/>
          <a:lstStyle/>
          <a:p>
            <a:pPr fontAlgn="base">
              <a:spcBef>
                <a:spcPct val="0"/>
              </a:spcBef>
              <a:spcAft>
                <a:spcPct val="0"/>
              </a:spcAft>
              <a:defRPr/>
            </a:pPr>
            <a:endParaRPr lang="nl-NL" sz="1350">
              <a:solidFill>
                <a:prstClr val="black"/>
              </a:solidFill>
              <a:latin typeface="Calibri" pitchFamily="34" charset="0"/>
              <a:cs typeface="ヒラギノ角ゴ Pro W3"/>
            </a:endParaRPr>
          </a:p>
        </p:txBody>
      </p:sp>
      <p:pic>
        <p:nvPicPr>
          <p:cNvPr id="6" name="Picture 5" descr="02-UTI_Basisvormen_powerpoint_05.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804400" y="6035675"/>
            <a:ext cx="1998133"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02-UTI_Basisvormen_powerpoint_03.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5000" y="6061075"/>
            <a:ext cx="338666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270984" y="1476748"/>
            <a:ext cx="5706533" cy="1470025"/>
          </a:xfrm>
        </p:spPr>
        <p:txBody>
          <a:bodyPr>
            <a:normAutofit/>
          </a:bodyPr>
          <a:lstStyle>
            <a:lvl1pPr algn="l">
              <a:defRPr sz="18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25" name="Text Placeholder 24"/>
          <p:cNvSpPr>
            <a:spLocks noGrp="1"/>
          </p:cNvSpPr>
          <p:nvPr>
            <p:ph type="body" sz="quarter" idx="12"/>
          </p:nvPr>
        </p:nvSpPr>
        <p:spPr>
          <a:xfrm>
            <a:off x="6352569" y="2832028"/>
            <a:ext cx="5870736" cy="458714"/>
          </a:xfrm>
        </p:spPr>
        <p:txBody>
          <a:bodyPr>
            <a:normAutofit/>
          </a:bodyPr>
          <a:lstStyle>
            <a:lvl1pPr>
              <a:buFontTx/>
              <a:buNone/>
              <a:defRPr sz="675">
                <a:solidFill>
                  <a:schemeClr val="bg1"/>
                </a:solidFill>
                <a:latin typeface="Arial" pitchFamily="34" charset="0"/>
                <a:cs typeface="Arial" pitchFamily="34" charset="0"/>
              </a:defRPr>
            </a:lvl1pPr>
            <a:lvl2pPr>
              <a:defRPr sz="675"/>
            </a:lvl2pPr>
            <a:lvl3pPr>
              <a:defRPr sz="675"/>
            </a:lvl3pPr>
            <a:lvl4pPr>
              <a:defRPr sz="675"/>
            </a:lvl4pPr>
            <a:lvl5pPr>
              <a:defRPr sz="675"/>
            </a:lvl5pPr>
          </a:lstStyle>
          <a:p>
            <a:pPr lvl="0"/>
            <a:r>
              <a:rPr lang="en-US" smtClean="0"/>
              <a:t>Click to edit Master text styles</a:t>
            </a:r>
          </a:p>
        </p:txBody>
      </p:sp>
    </p:spTree>
    <p:extLst>
      <p:ext uri="{BB962C8B-B14F-4D97-AF65-F5344CB8AC3E}">
        <p14:creationId xmlns:p14="http://schemas.microsoft.com/office/powerpoint/2010/main" val="250174135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2_Title Slide groe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Freeform 7"/>
          <p:cNvSpPr>
            <a:spLocks/>
          </p:cNvSpPr>
          <p:nvPr/>
        </p:nvSpPr>
        <p:spPr bwMode="auto">
          <a:xfrm>
            <a:off x="5363634" y="1476375"/>
            <a:ext cx="6860117" cy="1695450"/>
          </a:xfrm>
          <a:custGeom>
            <a:avLst/>
            <a:gdLst>
              <a:gd name="T0" fmla="*/ 2161 w 2161"/>
              <a:gd name="T1" fmla="*/ 712 h 712"/>
              <a:gd name="T2" fmla="*/ 329 w 2161"/>
              <a:gd name="T3" fmla="*/ 712 h 712"/>
              <a:gd name="T4" fmla="*/ 0 w 2161"/>
              <a:gd name="T5" fmla="*/ 392 h 712"/>
              <a:gd name="T6" fmla="*/ 0 w 2161"/>
              <a:gd name="T7" fmla="*/ 0 h 712"/>
              <a:gd name="T8" fmla="*/ 2161 w 2161"/>
              <a:gd name="T9" fmla="*/ 0 h 712"/>
              <a:gd name="T10" fmla="*/ 2161 w 2161"/>
              <a:gd name="T11" fmla="*/ 712 h 7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1" h="712">
                <a:moveTo>
                  <a:pt x="2161" y="712"/>
                </a:moveTo>
                <a:lnTo>
                  <a:pt x="329" y="712"/>
                </a:lnTo>
                <a:lnTo>
                  <a:pt x="0" y="392"/>
                </a:lnTo>
                <a:lnTo>
                  <a:pt x="0" y="0"/>
                </a:lnTo>
                <a:lnTo>
                  <a:pt x="2161" y="0"/>
                </a:lnTo>
                <a:lnTo>
                  <a:pt x="2161" y="712"/>
                </a:lnTo>
                <a:close/>
              </a:path>
            </a:pathLst>
          </a:custGeom>
          <a:solidFill>
            <a:schemeClr val="accent2">
              <a:alpha val="79999"/>
            </a:schemeClr>
          </a:solidFill>
          <a:ln w="12700">
            <a:noFill/>
            <a:prstDash val="solid"/>
            <a:round/>
            <a:headEnd/>
            <a:tailEnd/>
          </a:ln>
        </p:spPr>
        <p:txBody>
          <a:bodyPr/>
          <a:lstStyle/>
          <a:p>
            <a:pPr fontAlgn="base">
              <a:spcBef>
                <a:spcPct val="0"/>
              </a:spcBef>
              <a:spcAft>
                <a:spcPct val="0"/>
              </a:spcAft>
              <a:defRPr/>
            </a:pPr>
            <a:endParaRPr lang="nl-NL" sz="1350">
              <a:solidFill>
                <a:prstClr val="black"/>
              </a:solidFill>
              <a:latin typeface="Times New Roman" panose="02020603050405020304" pitchFamily="18" charset="0"/>
              <a:cs typeface="Arial" panose="020B0604020202020204" pitchFamily="34" charset="0"/>
            </a:endParaRPr>
          </a:p>
        </p:txBody>
      </p:sp>
      <p:sp>
        <p:nvSpPr>
          <p:cNvPr id="5" name="Rectangle 6"/>
          <p:cNvSpPr>
            <a:spLocks noChangeArrowheads="1"/>
          </p:cNvSpPr>
          <p:nvPr/>
        </p:nvSpPr>
        <p:spPr bwMode="auto">
          <a:xfrm>
            <a:off x="-2117" y="5924550"/>
            <a:ext cx="12192001" cy="933450"/>
          </a:xfrm>
          <a:prstGeom prst="rect">
            <a:avLst/>
          </a:prstGeom>
          <a:solidFill>
            <a:srgbClr val="FFFFFF">
              <a:alpha val="85097"/>
            </a:srgbClr>
          </a:solidFill>
          <a:ln w="12700">
            <a:noFill/>
            <a:miter lim="800000"/>
            <a:headEnd/>
            <a:tailEnd/>
          </a:ln>
        </p:spPr>
        <p:txBody>
          <a:bodyPr/>
          <a:lstStyle/>
          <a:p>
            <a:pPr fontAlgn="base">
              <a:spcBef>
                <a:spcPct val="0"/>
              </a:spcBef>
              <a:spcAft>
                <a:spcPct val="0"/>
              </a:spcAft>
              <a:defRPr/>
            </a:pPr>
            <a:endParaRPr lang="nl-NL" sz="1350">
              <a:solidFill>
                <a:prstClr val="black"/>
              </a:solidFill>
              <a:latin typeface="Calibri" pitchFamily="34" charset="0"/>
              <a:cs typeface="ヒラギノ角ゴ Pro W3"/>
            </a:endParaRPr>
          </a:p>
        </p:txBody>
      </p:sp>
      <p:pic>
        <p:nvPicPr>
          <p:cNvPr id="6" name="Picture 5" descr="02-UTI_Basisvormen_powerpoint_05.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804400" y="6035675"/>
            <a:ext cx="1998133"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02-UTI_Basisvormen_powerpoint_03.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5000" y="6061075"/>
            <a:ext cx="338666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270984" y="1476748"/>
            <a:ext cx="5706533" cy="1470025"/>
          </a:xfrm>
        </p:spPr>
        <p:txBody>
          <a:bodyPr>
            <a:normAutofit/>
          </a:bodyPr>
          <a:lstStyle>
            <a:lvl1pPr algn="l">
              <a:defRPr sz="18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25" name="Text Placeholder 24"/>
          <p:cNvSpPr>
            <a:spLocks noGrp="1"/>
          </p:cNvSpPr>
          <p:nvPr>
            <p:ph type="body" sz="quarter" idx="12"/>
          </p:nvPr>
        </p:nvSpPr>
        <p:spPr>
          <a:xfrm>
            <a:off x="6352569" y="2832028"/>
            <a:ext cx="5870736" cy="458714"/>
          </a:xfrm>
        </p:spPr>
        <p:txBody>
          <a:bodyPr>
            <a:normAutofit/>
          </a:bodyPr>
          <a:lstStyle>
            <a:lvl1pPr>
              <a:buFontTx/>
              <a:buNone/>
              <a:defRPr sz="675">
                <a:solidFill>
                  <a:schemeClr val="bg1"/>
                </a:solidFill>
                <a:latin typeface="Arial" pitchFamily="34" charset="0"/>
                <a:cs typeface="Arial" pitchFamily="34" charset="0"/>
              </a:defRPr>
            </a:lvl1pPr>
            <a:lvl2pPr>
              <a:defRPr sz="675"/>
            </a:lvl2pPr>
            <a:lvl3pPr>
              <a:defRPr sz="675"/>
            </a:lvl3pPr>
            <a:lvl4pPr>
              <a:defRPr sz="675"/>
            </a:lvl4pPr>
            <a:lvl5pPr>
              <a:defRPr sz="675"/>
            </a:lvl5pPr>
          </a:lstStyle>
          <a:p>
            <a:pPr lvl="0"/>
            <a:r>
              <a:rPr lang="en-US" smtClean="0"/>
              <a:t>Click to edit Master text styles</a:t>
            </a:r>
          </a:p>
        </p:txBody>
      </p:sp>
    </p:spTree>
    <p:extLst>
      <p:ext uri="{BB962C8B-B14F-4D97-AF65-F5344CB8AC3E}">
        <p14:creationId xmlns:p14="http://schemas.microsoft.com/office/powerpoint/2010/main" val="284829879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3_Title Slide grij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Freeform 7"/>
          <p:cNvSpPr>
            <a:spLocks/>
          </p:cNvSpPr>
          <p:nvPr/>
        </p:nvSpPr>
        <p:spPr bwMode="auto">
          <a:xfrm>
            <a:off x="5363634" y="1476375"/>
            <a:ext cx="6860117" cy="1695450"/>
          </a:xfrm>
          <a:custGeom>
            <a:avLst/>
            <a:gdLst/>
            <a:ahLst/>
            <a:cxnLst>
              <a:cxn ang="0">
                <a:pos x="2161" y="712"/>
              </a:cxn>
              <a:cxn ang="0">
                <a:pos x="329" y="712"/>
              </a:cxn>
              <a:cxn ang="0">
                <a:pos x="0" y="392"/>
              </a:cxn>
              <a:cxn ang="0">
                <a:pos x="0" y="0"/>
              </a:cxn>
              <a:cxn ang="0">
                <a:pos x="2161" y="0"/>
              </a:cxn>
              <a:cxn ang="0">
                <a:pos x="2161" y="712"/>
              </a:cxn>
            </a:cxnLst>
            <a:rect l="0" t="0" r="r" b="b"/>
            <a:pathLst>
              <a:path w="2161" h="712">
                <a:moveTo>
                  <a:pt x="2161" y="712"/>
                </a:moveTo>
                <a:lnTo>
                  <a:pt x="329" y="712"/>
                </a:lnTo>
                <a:lnTo>
                  <a:pt x="0" y="392"/>
                </a:lnTo>
                <a:lnTo>
                  <a:pt x="0" y="0"/>
                </a:lnTo>
                <a:lnTo>
                  <a:pt x="2161" y="0"/>
                </a:lnTo>
                <a:lnTo>
                  <a:pt x="2161" y="712"/>
                </a:lnTo>
                <a:close/>
              </a:path>
            </a:pathLst>
          </a:custGeom>
          <a:solidFill>
            <a:schemeClr val="accent3">
              <a:alpha val="85000"/>
            </a:schemeClr>
          </a:solidFill>
          <a:ln w="12700">
            <a:noFill/>
            <a:prstDash val="solid"/>
            <a:round/>
            <a:headEnd/>
            <a:tailEnd/>
          </a:ln>
        </p:spPr>
        <p:txBody>
          <a:bodyPr/>
          <a:lstStyle/>
          <a:p>
            <a:pPr>
              <a:defRPr/>
            </a:pPr>
            <a:endParaRPr lang="en-US" sz="1350" dirty="0">
              <a:solidFill>
                <a:prstClr val="black"/>
              </a:solidFill>
              <a:cs typeface="Arial" panose="020B0604020202020204" pitchFamily="34" charset="0"/>
            </a:endParaRPr>
          </a:p>
        </p:txBody>
      </p:sp>
      <p:sp>
        <p:nvSpPr>
          <p:cNvPr id="5" name="Rectangle 6"/>
          <p:cNvSpPr>
            <a:spLocks noChangeArrowheads="1"/>
          </p:cNvSpPr>
          <p:nvPr/>
        </p:nvSpPr>
        <p:spPr bwMode="auto">
          <a:xfrm>
            <a:off x="-2117" y="5924550"/>
            <a:ext cx="12192001" cy="933450"/>
          </a:xfrm>
          <a:prstGeom prst="rect">
            <a:avLst/>
          </a:prstGeom>
          <a:solidFill>
            <a:srgbClr val="FFFFFF">
              <a:alpha val="85097"/>
            </a:srgbClr>
          </a:solidFill>
          <a:ln w="12700">
            <a:noFill/>
            <a:miter lim="800000"/>
            <a:headEnd/>
            <a:tailEnd/>
          </a:ln>
        </p:spPr>
        <p:txBody>
          <a:bodyPr/>
          <a:lstStyle/>
          <a:p>
            <a:pPr fontAlgn="base">
              <a:spcBef>
                <a:spcPct val="0"/>
              </a:spcBef>
              <a:spcAft>
                <a:spcPct val="0"/>
              </a:spcAft>
              <a:defRPr/>
            </a:pPr>
            <a:endParaRPr lang="nl-NL" sz="1350">
              <a:solidFill>
                <a:prstClr val="black"/>
              </a:solidFill>
              <a:latin typeface="Calibri" pitchFamily="34" charset="0"/>
              <a:cs typeface="ヒラギノ角ゴ Pro W3"/>
            </a:endParaRPr>
          </a:p>
        </p:txBody>
      </p:sp>
      <p:pic>
        <p:nvPicPr>
          <p:cNvPr id="6" name="Picture 5" descr="02-UTI_Basisvormen_powerpoint_05.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804400" y="6035675"/>
            <a:ext cx="1998133"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02-UTI_Basisvormen_powerpoint_03.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5000" y="6061075"/>
            <a:ext cx="338666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270984" y="1476748"/>
            <a:ext cx="5706533" cy="1470025"/>
          </a:xfrm>
        </p:spPr>
        <p:txBody>
          <a:bodyPr>
            <a:normAutofit/>
          </a:bodyPr>
          <a:lstStyle>
            <a:lvl1pPr algn="l">
              <a:defRPr sz="18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25" name="Text Placeholder 24"/>
          <p:cNvSpPr>
            <a:spLocks noGrp="1"/>
          </p:cNvSpPr>
          <p:nvPr>
            <p:ph type="body" sz="quarter" idx="12"/>
          </p:nvPr>
        </p:nvSpPr>
        <p:spPr>
          <a:xfrm>
            <a:off x="6352569" y="2832028"/>
            <a:ext cx="5870736" cy="458714"/>
          </a:xfrm>
        </p:spPr>
        <p:txBody>
          <a:bodyPr>
            <a:normAutofit/>
          </a:bodyPr>
          <a:lstStyle>
            <a:lvl1pPr>
              <a:buFontTx/>
              <a:buNone/>
              <a:defRPr sz="675">
                <a:solidFill>
                  <a:schemeClr val="bg1"/>
                </a:solidFill>
                <a:latin typeface="Arial" pitchFamily="34" charset="0"/>
                <a:cs typeface="Arial" pitchFamily="34" charset="0"/>
              </a:defRPr>
            </a:lvl1pPr>
            <a:lvl2pPr>
              <a:defRPr sz="675"/>
            </a:lvl2pPr>
            <a:lvl3pPr>
              <a:defRPr sz="675"/>
            </a:lvl3pPr>
            <a:lvl4pPr>
              <a:defRPr sz="675"/>
            </a:lvl4pPr>
            <a:lvl5pPr>
              <a:defRPr sz="675"/>
            </a:lvl5pPr>
          </a:lstStyle>
          <a:p>
            <a:pPr lvl="0"/>
            <a:r>
              <a:rPr lang="en-US" smtClean="0"/>
              <a:t>Click to edit Master text styles</a:t>
            </a:r>
          </a:p>
        </p:txBody>
      </p:sp>
    </p:spTree>
    <p:extLst>
      <p:ext uri="{BB962C8B-B14F-4D97-AF65-F5344CB8AC3E}">
        <p14:creationId xmlns:p14="http://schemas.microsoft.com/office/powerpoint/2010/main" val="265066844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4_Title Slide lichtblauw">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Freeform 7"/>
          <p:cNvSpPr>
            <a:spLocks/>
          </p:cNvSpPr>
          <p:nvPr/>
        </p:nvSpPr>
        <p:spPr bwMode="auto">
          <a:xfrm>
            <a:off x="5363634" y="1476375"/>
            <a:ext cx="6860117" cy="1695450"/>
          </a:xfrm>
          <a:custGeom>
            <a:avLst/>
            <a:gdLst/>
            <a:ahLst/>
            <a:cxnLst>
              <a:cxn ang="0">
                <a:pos x="2161" y="712"/>
              </a:cxn>
              <a:cxn ang="0">
                <a:pos x="329" y="712"/>
              </a:cxn>
              <a:cxn ang="0">
                <a:pos x="0" y="392"/>
              </a:cxn>
              <a:cxn ang="0">
                <a:pos x="0" y="0"/>
              </a:cxn>
              <a:cxn ang="0">
                <a:pos x="2161" y="0"/>
              </a:cxn>
              <a:cxn ang="0">
                <a:pos x="2161" y="712"/>
              </a:cxn>
            </a:cxnLst>
            <a:rect l="0" t="0" r="r" b="b"/>
            <a:pathLst>
              <a:path w="2161" h="712">
                <a:moveTo>
                  <a:pt x="2161" y="712"/>
                </a:moveTo>
                <a:lnTo>
                  <a:pt x="329" y="712"/>
                </a:lnTo>
                <a:lnTo>
                  <a:pt x="0" y="392"/>
                </a:lnTo>
                <a:lnTo>
                  <a:pt x="0" y="0"/>
                </a:lnTo>
                <a:lnTo>
                  <a:pt x="2161" y="0"/>
                </a:lnTo>
                <a:lnTo>
                  <a:pt x="2161" y="712"/>
                </a:lnTo>
                <a:close/>
              </a:path>
            </a:pathLst>
          </a:custGeom>
          <a:solidFill>
            <a:schemeClr val="accent4">
              <a:alpha val="80000"/>
            </a:schemeClr>
          </a:solidFill>
          <a:ln w="12700">
            <a:noFill/>
            <a:prstDash val="solid"/>
            <a:round/>
            <a:headEnd/>
            <a:tailEnd/>
          </a:ln>
        </p:spPr>
        <p:txBody>
          <a:bodyPr/>
          <a:lstStyle/>
          <a:p>
            <a:pPr>
              <a:defRPr/>
            </a:pPr>
            <a:endParaRPr lang="en-US" sz="1350" dirty="0">
              <a:solidFill>
                <a:prstClr val="black"/>
              </a:solidFill>
              <a:cs typeface="Arial" panose="020B0604020202020204" pitchFamily="34" charset="0"/>
            </a:endParaRPr>
          </a:p>
        </p:txBody>
      </p:sp>
      <p:sp>
        <p:nvSpPr>
          <p:cNvPr id="5" name="Rectangle 6"/>
          <p:cNvSpPr>
            <a:spLocks noChangeArrowheads="1"/>
          </p:cNvSpPr>
          <p:nvPr/>
        </p:nvSpPr>
        <p:spPr bwMode="auto">
          <a:xfrm>
            <a:off x="-2117" y="5924550"/>
            <a:ext cx="12192001" cy="933450"/>
          </a:xfrm>
          <a:prstGeom prst="rect">
            <a:avLst/>
          </a:prstGeom>
          <a:solidFill>
            <a:srgbClr val="FFFFFF">
              <a:alpha val="85097"/>
            </a:srgbClr>
          </a:solidFill>
          <a:ln w="12700">
            <a:noFill/>
            <a:miter lim="800000"/>
            <a:headEnd/>
            <a:tailEnd/>
          </a:ln>
        </p:spPr>
        <p:txBody>
          <a:bodyPr/>
          <a:lstStyle/>
          <a:p>
            <a:pPr fontAlgn="base">
              <a:spcBef>
                <a:spcPct val="0"/>
              </a:spcBef>
              <a:spcAft>
                <a:spcPct val="0"/>
              </a:spcAft>
              <a:defRPr/>
            </a:pPr>
            <a:endParaRPr lang="nl-NL" sz="1350">
              <a:solidFill>
                <a:prstClr val="black"/>
              </a:solidFill>
              <a:latin typeface="Calibri" pitchFamily="34" charset="0"/>
              <a:cs typeface="ヒラギノ角ゴ Pro W3"/>
            </a:endParaRPr>
          </a:p>
        </p:txBody>
      </p:sp>
      <p:pic>
        <p:nvPicPr>
          <p:cNvPr id="6" name="Picture 5" descr="02-UTI_Basisvormen_powerpoint_05.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804400" y="6035675"/>
            <a:ext cx="1998133"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02-UTI_Basisvormen_powerpoint_03.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5000" y="6061075"/>
            <a:ext cx="338666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270984" y="1476748"/>
            <a:ext cx="5706533" cy="1470025"/>
          </a:xfrm>
        </p:spPr>
        <p:txBody>
          <a:bodyPr>
            <a:normAutofit/>
          </a:bodyPr>
          <a:lstStyle>
            <a:lvl1pPr algn="l">
              <a:defRPr sz="18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25" name="Text Placeholder 24"/>
          <p:cNvSpPr>
            <a:spLocks noGrp="1"/>
          </p:cNvSpPr>
          <p:nvPr>
            <p:ph type="body" sz="quarter" idx="12"/>
          </p:nvPr>
        </p:nvSpPr>
        <p:spPr>
          <a:xfrm>
            <a:off x="6352569" y="2832028"/>
            <a:ext cx="5870736" cy="458714"/>
          </a:xfrm>
        </p:spPr>
        <p:txBody>
          <a:bodyPr>
            <a:normAutofit/>
          </a:bodyPr>
          <a:lstStyle>
            <a:lvl1pPr>
              <a:buFontTx/>
              <a:buNone/>
              <a:defRPr sz="675">
                <a:solidFill>
                  <a:schemeClr val="bg1"/>
                </a:solidFill>
                <a:latin typeface="Arial" pitchFamily="34" charset="0"/>
                <a:cs typeface="Arial" pitchFamily="34" charset="0"/>
              </a:defRPr>
            </a:lvl1pPr>
            <a:lvl2pPr>
              <a:defRPr sz="675"/>
            </a:lvl2pPr>
            <a:lvl3pPr>
              <a:defRPr sz="675"/>
            </a:lvl3pPr>
            <a:lvl4pPr>
              <a:defRPr sz="675"/>
            </a:lvl4pPr>
            <a:lvl5pPr>
              <a:defRPr sz="675"/>
            </a:lvl5pPr>
          </a:lstStyle>
          <a:p>
            <a:pPr lvl="0"/>
            <a:r>
              <a:rPr lang="en-US" smtClean="0"/>
              <a:t>Click to edit Master text styles</a:t>
            </a:r>
          </a:p>
        </p:txBody>
      </p:sp>
    </p:spTree>
    <p:extLst>
      <p:ext uri="{BB962C8B-B14F-4D97-AF65-F5344CB8AC3E}">
        <p14:creationId xmlns:p14="http://schemas.microsoft.com/office/powerpoint/2010/main" val="2599540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2"/>
        </a:solidFill>
        <a:effectLst/>
      </p:bgPr>
    </p:bg>
    <p:spTree>
      <p:nvGrpSpPr>
        <p:cNvPr id="1" name=""/>
        <p:cNvGrpSpPr/>
        <p:nvPr/>
      </p:nvGrpSpPr>
      <p:grpSpPr>
        <a:xfrm>
          <a:off x="0" y="0"/>
          <a:ext cx="0" cy="0"/>
          <a:chOff x="0" y="0"/>
          <a:chExt cx="0" cy="0"/>
        </a:xfrm>
      </p:grpSpPr>
      <p:sp>
        <p:nvSpPr>
          <p:cNvPr id="4" name="Freeform 2"/>
          <p:cNvSpPr>
            <a:spLocks/>
          </p:cNvSpPr>
          <p:nvPr/>
        </p:nvSpPr>
        <p:spPr bwMode="auto">
          <a:xfrm>
            <a:off x="0" y="477838"/>
            <a:ext cx="12192000" cy="6380162"/>
          </a:xfrm>
          <a:custGeom>
            <a:avLst/>
            <a:gdLst>
              <a:gd name="T0" fmla="*/ 192 w 3841"/>
              <a:gd name="T1" fmla="*/ 200 h 2680"/>
              <a:gd name="T2" fmla="*/ 0 w 3841"/>
              <a:gd name="T3" fmla="*/ 0 h 2680"/>
              <a:gd name="T4" fmla="*/ 0 w 3841"/>
              <a:gd name="T5" fmla="*/ 2680 h 2680"/>
              <a:gd name="T6" fmla="*/ 3841 w 3841"/>
              <a:gd name="T7" fmla="*/ 2680 h 2680"/>
              <a:gd name="T8" fmla="*/ 3841 w 3841"/>
              <a:gd name="T9" fmla="*/ 200 h 2680"/>
              <a:gd name="T10" fmla="*/ 192 w 3841"/>
              <a:gd name="T11" fmla="*/ 200 h 26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41" h="2680">
                <a:moveTo>
                  <a:pt x="192" y="200"/>
                </a:moveTo>
                <a:lnTo>
                  <a:pt x="0" y="0"/>
                </a:lnTo>
                <a:lnTo>
                  <a:pt x="0" y="2680"/>
                </a:lnTo>
                <a:lnTo>
                  <a:pt x="3841" y="2680"/>
                </a:lnTo>
                <a:lnTo>
                  <a:pt x="3841" y="200"/>
                </a:lnTo>
                <a:lnTo>
                  <a:pt x="192" y="200"/>
                </a:lnTo>
                <a:close/>
              </a:path>
            </a:pathLst>
          </a:custGeom>
          <a:solidFill>
            <a:srgbClr val="FFFFFF"/>
          </a:solidFill>
          <a:ln w="12700">
            <a:noFill/>
            <a:prstDash val="solid"/>
            <a:round/>
            <a:headEnd/>
            <a:tailEnd/>
          </a:ln>
        </p:spPr>
        <p:txBody>
          <a:bodyPr/>
          <a:lstStyle/>
          <a:p>
            <a:endParaRPr lang="nl-NL" sz="1800"/>
          </a:p>
        </p:txBody>
      </p:sp>
      <p:sp>
        <p:nvSpPr>
          <p:cNvPr id="5" name="Freeform 3"/>
          <p:cNvSpPr>
            <a:spLocks/>
          </p:cNvSpPr>
          <p:nvPr/>
        </p:nvSpPr>
        <p:spPr bwMode="auto">
          <a:xfrm>
            <a:off x="0" y="0"/>
            <a:ext cx="8130117" cy="635000"/>
          </a:xfrm>
          <a:custGeom>
            <a:avLst/>
            <a:gdLst>
              <a:gd name="T0" fmla="*/ 0 w 3841"/>
              <a:gd name="T1" fmla="*/ 208 h 400"/>
              <a:gd name="T2" fmla="*/ 0 w 3841"/>
              <a:gd name="T3" fmla="*/ 0 h 400"/>
              <a:gd name="T4" fmla="*/ 3841 w 3841"/>
              <a:gd name="T5" fmla="*/ 0 h 400"/>
              <a:gd name="T6" fmla="*/ 3841 w 3841"/>
              <a:gd name="T7" fmla="*/ 400 h 400"/>
              <a:gd name="T8" fmla="*/ 184 w 3841"/>
              <a:gd name="T9" fmla="*/ 400 h 4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1" h="400">
                <a:moveTo>
                  <a:pt x="0" y="208"/>
                </a:moveTo>
                <a:lnTo>
                  <a:pt x="0" y="0"/>
                </a:lnTo>
                <a:lnTo>
                  <a:pt x="3841" y="0"/>
                </a:lnTo>
                <a:lnTo>
                  <a:pt x="3841" y="400"/>
                </a:lnTo>
                <a:lnTo>
                  <a:pt x="184" y="400"/>
                </a:lnTo>
              </a:path>
            </a:pathLst>
          </a:custGeom>
          <a:noFill/>
          <a:ln w="12700">
            <a:noFill/>
            <a:prstDash val="solid"/>
            <a:round/>
            <a:headEnd/>
            <a:tailEnd/>
          </a:ln>
        </p:spPr>
        <p:txBody>
          <a:bodyPr/>
          <a:lstStyle/>
          <a:p>
            <a:endParaRPr lang="nl-NL" sz="1800"/>
          </a:p>
        </p:txBody>
      </p:sp>
      <p:pic>
        <p:nvPicPr>
          <p:cNvPr id="6" name="Picture 5" descr="02-UTI_Basisvormen_powerpoint_03.png"/>
          <p:cNvPicPr>
            <a:picLocks noChangeAspect="1"/>
          </p:cNvPicPr>
          <p:nvPr/>
        </p:nvPicPr>
        <p:blipFill>
          <a:blip r:embed="rId2" cstate="email"/>
          <a:srcRect/>
          <a:stretch>
            <a:fillRect/>
          </a:stretch>
        </p:blipFill>
        <p:spPr bwMode="auto">
          <a:xfrm>
            <a:off x="635000" y="6061075"/>
            <a:ext cx="3386667" cy="711200"/>
          </a:xfrm>
          <a:prstGeom prst="rect">
            <a:avLst/>
          </a:prstGeom>
          <a:noFill/>
          <a:ln w="9525">
            <a:noFill/>
            <a:miter lim="800000"/>
            <a:headEnd/>
            <a:tailEnd/>
          </a:ln>
        </p:spPr>
      </p:pic>
      <p:sp>
        <p:nvSpPr>
          <p:cNvPr id="2" name="Title 1"/>
          <p:cNvSpPr>
            <a:spLocks noGrp="1"/>
          </p:cNvSpPr>
          <p:nvPr>
            <p:ph type="title"/>
          </p:nvPr>
        </p:nvSpPr>
        <p:spPr>
          <a:xfrm>
            <a:off x="609600" y="-1842"/>
            <a:ext cx="10972800" cy="952242"/>
          </a:xfrm>
        </p:spPr>
        <p:txBody>
          <a:bodyPr>
            <a:normAutofit/>
          </a:bodyPr>
          <a:lstStyle>
            <a:lvl1pPr algn="l">
              <a:defRPr sz="32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609600" y="1235520"/>
            <a:ext cx="10972800" cy="4677918"/>
          </a:xfrm>
        </p:spPr>
        <p:txBody>
          <a:bodyPr>
            <a:normAutofit/>
          </a:bodyPr>
          <a:lstStyle>
            <a:lvl1pPr>
              <a:spcAft>
                <a:spcPts val="600"/>
              </a:spcAft>
              <a:defRPr sz="2000">
                <a:solidFill>
                  <a:schemeClr val="tx2"/>
                </a:solidFill>
                <a:latin typeface="Arial" pitchFamily="34" charset="0"/>
                <a:cs typeface="Arial" pitchFamily="34" charset="0"/>
              </a:defRPr>
            </a:lvl1pPr>
            <a:lvl2pPr>
              <a:spcAft>
                <a:spcPts val="600"/>
              </a:spcAft>
              <a:buFont typeface="Arial"/>
              <a:buChar char="•"/>
              <a:defRPr sz="2000">
                <a:solidFill>
                  <a:schemeClr val="tx2"/>
                </a:solidFill>
                <a:latin typeface="Arial" pitchFamily="34" charset="0"/>
                <a:cs typeface="Arial" pitchFamily="34" charset="0"/>
              </a:defRPr>
            </a:lvl2pPr>
            <a:lvl3pPr>
              <a:spcAft>
                <a:spcPts val="600"/>
              </a:spcAft>
              <a:defRPr sz="2000">
                <a:solidFill>
                  <a:schemeClr val="tx2"/>
                </a:solidFill>
                <a:latin typeface="Arial" pitchFamily="34" charset="0"/>
                <a:cs typeface="Arial" pitchFamily="34" charset="0"/>
              </a:defRPr>
            </a:lvl3pPr>
          </a:lstStyle>
          <a:p>
            <a:pPr lvl="0"/>
            <a:r>
              <a:rPr lang="en-US" smtClean="0"/>
              <a:t>Click to edit Master text styles</a:t>
            </a:r>
          </a:p>
          <a:p>
            <a:pPr lvl="1"/>
            <a:r>
              <a:rPr lang="en-US" smtClean="0"/>
              <a:t>Second level</a:t>
            </a:r>
          </a:p>
          <a:p>
            <a:pPr lvl="2"/>
            <a:r>
              <a:rPr lang="en-US" smtClean="0"/>
              <a:t>Third level</a:t>
            </a:r>
          </a:p>
        </p:txBody>
      </p:sp>
      <p:sp>
        <p:nvSpPr>
          <p:cNvPr id="7" name="Footer Placeholder 4"/>
          <p:cNvSpPr>
            <a:spLocks noGrp="1"/>
          </p:cNvSpPr>
          <p:nvPr>
            <p:ph type="ftr" sz="quarter" idx="10"/>
          </p:nvPr>
        </p:nvSpPr>
        <p:spPr>
          <a:xfrm>
            <a:off x="4165600" y="6257926"/>
            <a:ext cx="2751667" cy="365125"/>
          </a:xfrm>
          <a:prstGeom prst="rect">
            <a:avLst/>
          </a:prstGeom>
        </p:spPr>
        <p:txBody>
          <a:bodyPr/>
          <a:lstStyle>
            <a:lvl1pPr algn="r" fontAlgn="auto">
              <a:spcBef>
                <a:spcPts val="0"/>
              </a:spcBef>
              <a:spcAft>
                <a:spcPts val="0"/>
              </a:spcAft>
              <a:defRPr sz="1200" smtClean="0">
                <a:solidFill>
                  <a:srgbClr val="CC9933"/>
                </a:solidFill>
                <a:latin typeface="Arial" pitchFamily="34" charset="0"/>
                <a:ea typeface="+mn-ea"/>
                <a:cs typeface="Arial" pitchFamily="34" charset="0"/>
              </a:defRPr>
            </a:lvl1pPr>
          </a:lstStyle>
          <a:p>
            <a:endParaRPr lang="en-US"/>
          </a:p>
        </p:txBody>
      </p:sp>
      <p:sp>
        <p:nvSpPr>
          <p:cNvPr id="8" name="Slide Number Placeholder 5"/>
          <p:cNvSpPr>
            <a:spLocks noGrp="1"/>
          </p:cNvSpPr>
          <p:nvPr>
            <p:ph type="sldNum" sz="quarter" idx="11"/>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a:defRPr sz="1200">
                <a:solidFill>
                  <a:srgbClr val="CC9933"/>
                </a:solidFill>
                <a:latin typeface="Arial" pitchFamily="34" charset="0"/>
                <a:cs typeface="Arial" pitchFamily="34" charset="0"/>
              </a:defRPr>
            </a:lvl1pPr>
          </a:lstStyle>
          <a:p>
            <a:fld id="{51AA7719-AFE3-4547-AE92-90A715E93671}" type="slidenum">
              <a:rPr lang="en-US" smtClean="0"/>
              <a:t>‹nr.›</a:t>
            </a:fld>
            <a:endParaRPr lang="en-US"/>
          </a:p>
        </p:txBody>
      </p:sp>
      <p:sp>
        <p:nvSpPr>
          <p:cNvPr id="9" name="Date Placeholder 3"/>
          <p:cNvSpPr>
            <a:spLocks noGrp="1"/>
          </p:cNvSpPr>
          <p:nvPr>
            <p:ph type="dt" sz="half" idx="12"/>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a:defRPr sz="1200">
                <a:solidFill>
                  <a:srgbClr val="CC9933"/>
                </a:solidFill>
                <a:latin typeface="Arial" pitchFamily="34" charset="0"/>
                <a:cs typeface="Arial" pitchFamily="34" charset="0"/>
              </a:defRPr>
            </a:lvl1pPr>
          </a:lstStyle>
          <a:p>
            <a:fld id="{807FF157-3563-465D-9FE7-71F957E782A7}" type="datetimeFigureOut">
              <a:rPr lang="en-US" smtClean="0"/>
              <a:t>11/7/2016</a:t>
            </a:fld>
            <a:endParaRPr lang="en-US"/>
          </a:p>
        </p:txBody>
      </p:sp>
    </p:spTree>
    <p:extLst>
      <p:ext uri="{BB962C8B-B14F-4D97-AF65-F5344CB8AC3E}">
        <p14:creationId xmlns:p14="http://schemas.microsoft.com/office/powerpoint/2010/main" val="135529763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5_Title Slide lichtbron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Freeform 7"/>
          <p:cNvSpPr>
            <a:spLocks/>
          </p:cNvSpPr>
          <p:nvPr/>
        </p:nvSpPr>
        <p:spPr bwMode="auto">
          <a:xfrm>
            <a:off x="5363634" y="1476375"/>
            <a:ext cx="6860117" cy="1695450"/>
          </a:xfrm>
          <a:custGeom>
            <a:avLst/>
            <a:gdLst/>
            <a:ahLst/>
            <a:cxnLst>
              <a:cxn ang="0">
                <a:pos x="2161" y="712"/>
              </a:cxn>
              <a:cxn ang="0">
                <a:pos x="329" y="712"/>
              </a:cxn>
              <a:cxn ang="0">
                <a:pos x="0" y="392"/>
              </a:cxn>
              <a:cxn ang="0">
                <a:pos x="0" y="0"/>
              </a:cxn>
              <a:cxn ang="0">
                <a:pos x="2161" y="0"/>
              </a:cxn>
              <a:cxn ang="0">
                <a:pos x="2161" y="712"/>
              </a:cxn>
            </a:cxnLst>
            <a:rect l="0" t="0" r="r" b="b"/>
            <a:pathLst>
              <a:path w="2161" h="712">
                <a:moveTo>
                  <a:pt x="2161" y="712"/>
                </a:moveTo>
                <a:lnTo>
                  <a:pt x="329" y="712"/>
                </a:lnTo>
                <a:lnTo>
                  <a:pt x="0" y="392"/>
                </a:lnTo>
                <a:lnTo>
                  <a:pt x="0" y="0"/>
                </a:lnTo>
                <a:lnTo>
                  <a:pt x="2161" y="0"/>
                </a:lnTo>
                <a:lnTo>
                  <a:pt x="2161" y="712"/>
                </a:lnTo>
                <a:close/>
              </a:path>
            </a:pathLst>
          </a:custGeom>
          <a:solidFill>
            <a:schemeClr val="accent5">
              <a:alpha val="85000"/>
            </a:schemeClr>
          </a:solidFill>
          <a:ln w="12700">
            <a:noFill/>
            <a:prstDash val="solid"/>
            <a:round/>
            <a:headEnd/>
            <a:tailEnd/>
          </a:ln>
        </p:spPr>
        <p:txBody>
          <a:bodyPr/>
          <a:lstStyle/>
          <a:p>
            <a:pPr>
              <a:defRPr/>
            </a:pPr>
            <a:endParaRPr lang="en-US" sz="1350" dirty="0">
              <a:solidFill>
                <a:prstClr val="black"/>
              </a:solidFill>
              <a:cs typeface="Arial" panose="020B0604020202020204" pitchFamily="34" charset="0"/>
            </a:endParaRPr>
          </a:p>
        </p:txBody>
      </p:sp>
      <p:sp>
        <p:nvSpPr>
          <p:cNvPr id="5" name="Rectangle 6"/>
          <p:cNvSpPr>
            <a:spLocks noChangeArrowheads="1"/>
          </p:cNvSpPr>
          <p:nvPr/>
        </p:nvSpPr>
        <p:spPr bwMode="auto">
          <a:xfrm>
            <a:off x="-2117" y="5924550"/>
            <a:ext cx="12192001" cy="933450"/>
          </a:xfrm>
          <a:prstGeom prst="rect">
            <a:avLst/>
          </a:prstGeom>
          <a:solidFill>
            <a:srgbClr val="FFFFFF">
              <a:alpha val="85097"/>
            </a:srgbClr>
          </a:solidFill>
          <a:ln w="12700">
            <a:noFill/>
            <a:miter lim="800000"/>
            <a:headEnd/>
            <a:tailEnd/>
          </a:ln>
        </p:spPr>
        <p:txBody>
          <a:bodyPr/>
          <a:lstStyle/>
          <a:p>
            <a:pPr fontAlgn="base">
              <a:spcBef>
                <a:spcPct val="0"/>
              </a:spcBef>
              <a:spcAft>
                <a:spcPct val="0"/>
              </a:spcAft>
              <a:defRPr/>
            </a:pPr>
            <a:endParaRPr lang="nl-NL" sz="1350">
              <a:solidFill>
                <a:prstClr val="black"/>
              </a:solidFill>
              <a:latin typeface="Calibri" pitchFamily="34" charset="0"/>
              <a:cs typeface="ヒラギノ角ゴ Pro W3"/>
            </a:endParaRPr>
          </a:p>
        </p:txBody>
      </p:sp>
      <p:pic>
        <p:nvPicPr>
          <p:cNvPr id="6" name="Picture 5" descr="02-UTI_Basisvormen_powerpoint_05.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804400" y="6035675"/>
            <a:ext cx="1998133"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02-UTI_Basisvormen_powerpoint_03.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5000" y="6061075"/>
            <a:ext cx="338666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270984" y="1476748"/>
            <a:ext cx="5706533" cy="1470025"/>
          </a:xfrm>
        </p:spPr>
        <p:txBody>
          <a:bodyPr>
            <a:normAutofit/>
          </a:bodyPr>
          <a:lstStyle>
            <a:lvl1pPr algn="l">
              <a:defRPr sz="18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25" name="Text Placeholder 24"/>
          <p:cNvSpPr>
            <a:spLocks noGrp="1"/>
          </p:cNvSpPr>
          <p:nvPr>
            <p:ph type="body" sz="quarter" idx="12"/>
          </p:nvPr>
        </p:nvSpPr>
        <p:spPr>
          <a:xfrm>
            <a:off x="6352569" y="2832028"/>
            <a:ext cx="5870736" cy="458714"/>
          </a:xfrm>
        </p:spPr>
        <p:txBody>
          <a:bodyPr>
            <a:normAutofit/>
          </a:bodyPr>
          <a:lstStyle>
            <a:lvl1pPr>
              <a:buFontTx/>
              <a:buNone/>
              <a:defRPr sz="675">
                <a:solidFill>
                  <a:schemeClr val="bg1"/>
                </a:solidFill>
                <a:latin typeface="Arial" pitchFamily="34" charset="0"/>
                <a:cs typeface="Arial" pitchFamily="34" charset="0"/>
              </a:defRPr>
            </a:lvl1pPr>
            <a:lvl2pPr>
              <a:defRPr sz="675"/>
            </a:lvl2pPr>
            <a:lvl3pPr>
              <a:defRPr sz="675"/>
            </a:lvl3pPr>
            <a:lvl4pPr>
              <a:defRPr sz="675"/>
            </a:lvl4pPr>
            <a:lvl5pPr>
              <a:defRPr sz="675"/>
            </a:lvl5pPr>
          </a:lstStyle>
          <a:p>
            <a:pPr lvl="0"/>
            <a:r>
              <a:rPr lang="en-US" smtClean="0"/>
              <a:t>Click to edit Master text styles</a:t>
            </a:r>
          </a:p>
        </p:txBody>
      </p:sp>
    </p:spTree>
    <p:extLst>
      <p:ext uri="{BB962C8B-B14F-4D97-AF65-F5344CB8AC3E}">
        <p14:creationId xmlns:p14="http://schemas.microsoft.com/office/powerpoint/2010/main" val="7802604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6_Title Slide lichtgroe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Freeform 7"/>
          <p:cNvSpPr>
            <a:spLocks/>
          </p:cNvSpPr>
          <p:nvPr/>
        </p:nvSpPr>
        <p:spPr bwMode="auto">
          <a:xfrm>
            <a:off x="5363634" y="1476375"/>
            <a:ext cx="6860117" cy="1695450"/>
          </a:xfrm>
          <a:custGeom>
            <a:avLst/>
            <a:gdLst/>
            <a:ahLst/>
            <a:cxnLst>
              <a:cxn ang="0">
                <a:pos x="2161" y="712"/>
              </a:cxn>
              <a:cxn ang="0">
                <a:pos x="329" y="712"/>
              </a:cxn>
              <a:cxn ang="0">
                <a:pos x="0" y="392"/>
              </a:cxn>
              <a:cxn ang="0">
                <a:pos x="0" y="0"/>
              </a:cxn>
              <a:cxn ang="0">
                <a:pos x="2161" y="0"/>
              </a:cxn>
              <a:cxn ang="0">
                <a:pos x="2161" y="712"/>
              </a:cxn>
            </a:cxnLst>
            <a:rect l="0" t="0" r="r" b="b"/>
            <a:pathLst>
              <a:path w="2161" h="712">
                <a:moveTo>
                  <a:pt x="2161" y="712"/>
                </a:moveTo>
                <a:lnTo>
                  <a:pt x="329" y="712"/>
                </a:lnTo>
                <a:lnTo>
                  <a:pt x="0" y="392"/>
                </a:lnTo>
                <a:lnTo>
                  <a:pt x="0" y="0"/>
                </a:lnTo>
                <a:lnTo>
                  <a:pt x="2161" y="0"/>
                </a:lnTo>
                <a:lnTo>
                  <a:pt x="2161" y="712"/>
                </a:lnTo>
                <a:close/>
              </a:path>
            </a:pathLst>
          </a:custGeom>
          <a:solidFill>
            <a:schemeClr val="accent6">
              <a:alpha val="80000"/>
            </a:schemeClr>
          </a:solidFill>
          <a:ln w="12700">
            <a:noFill/>
            <a:prstDash val="solid"/>
            <a:round/>
            <a:headEnd/>
            <a:tailEnd/>
          </a:ln>
        </p:spPr>
        <p:txBody>
          <a:bodyPr/>
          <a:lstStyle/>
          <a:p>
            <a:pPr>
              <a:defRPr/>
            </a:pPr>
            <a:endParaRPr lang="en-US" sz="1350" dirty="0">
              <a:solidFill>
                <a:prstClr val="black"/>
              </a:solidFill>
              <a:cs typeface="Arial" panose="020B0604020202020204" pitchFamily="34" charset="0"/>
            </a:endParaRPr>
          </a:p>
        </p:txBody>
      </p:sp>
      <p:sp>
        <p:nvSpPr>
          <p:cNvPr id="5" name="Rectangle 6"/>
          <p:cNvSpPr>
            <a:spLocks noChangeArrowheads="1"/>
          </p:cNvSpPr>
          <p:nvPr/>
        </p:nvSpPr>
        <p:spPr bwMode="auto">
          <a:xfrm>
            <a:off x="-2117" y="5924550"/>
            <a:ext cx="12192001" cy="933450"/>
          </a:xfrm>
          <a:prstGeom prst="rect">
            <a:avLst/>
          </a:prstGeom>
          <a:solidFill>
            <a:srgbClr val="FFFFFF">
              <a:alpha val="85097"/>
            </a:srgbClr>
          </a:solidFill>
          <a:ln w="12700">
            <a:noFill/>
            <a:miter lim="800000"/>
            <a:headEnd/>
            <a:tailEnd/>
          </a:ln>
        </p:spPr>
        <p:txBody>
          <a:bodyPr/>
          <a:lstStyle/>
          <a:p>
            <a:pPr fontAlgn="base">
              <a:spcBef>
                <a:spcPct val="0"/>
              </a:spcBef>
              <a:spcAft>
                <a:spcPct val="0"/>
              </a:spcAft>
              <a:defRPr/>
            </a:pPr>
            <a:endParaRPr lang="nl-NL" sz="1350">
              <a:solidFill>
                <a:prstClr val="black"/>
              </a:solidFill>
              <a:latin typeface="Calibri" pitchFamily="34" charset="0"/>
              <a:cs typeface="ヒラギノ角ゴ Pro W3"/>
            </a:endParaRPr>
          </a:p>
        </p:txBody>
      </p:sp>
      <p:pic>
        <p:nvPicPr>
          <p:cNvPr id="6" name="Picture 5" descr="02-UTI_Basisvormen_powerpoint_05.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804400" y="6035675"/>
            <a:ext cx="1998133"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02-UTI_Basisvormen_powerpoint_03.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5000" y="6061075"/>
            <a:ext cx="338666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270984" y="1476748"/>
            <a:ext cx="5706533" cy="1470025"/>
          </a:xfrm>
        </p:spPr>
        <p:txBody>
          <a:bodyPr>
            <a:normAutofit/>
          </a:bodyPr>
          <a:lstStyle>
            <a:lvl1pPr algn="l">
              <a:defRPr sz="18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25" name="Text Placeholder 24"/>
          <p:cNvSpPr>
            <a:spLocks noGrp="1"/>
          </p:cNvSpPr>
          <p:nvPr>
            <p:ph type="body" sz="quarter" idx="12"/>
          </p:nvPr>
        </p:nvSpPr>
        <p:spPr>
          <a:xfrm>
            <a:off x="6352569" y="2832028"/>
            <a:ext cx="5870736" cy="458714"/>
          </a:xfrm>
        </p:spPr>
        <p:txBody>
          <a:bodyPr>
            <a:normAutofit/>
          </a:bodyPr>
          <a:lstStyle>
            <a:lvl1pPr>
              <a:buFontTx/>
              <a:buNone/>
              <a:defRPr sz="675">
                <a:solidFill>
                  <a:schemeClr val="bg1"/>
                </a:solidFill>
                <a:latin typeface="Arial" pitchFamily="34" charset="0"/>
                <a:cs typeface="Arial" pitchFamily="34" charset="0"/>
              </a:defRPr>
            </a:lvl1pPr>
            <a:lvl2pPr>
              <a:defRPr sz="675"/>
            </a:lvl2pPr>
            <a:lvl3pPr>
              <a:defRPr sz="675"/>
            </a:lvl3pPr>
            <a:lvl4pPr>
              <a:defRPr sz="675"/>
            </a:lvl4pPr>
            <a:lvl5pPr>
              <a:defRPr sz="675"/>
            </a:lvl5pPr>
          </a:lstStyle>
          <a:p>
            <a:pPr lvl="0"/>
            <a:r>
              <a:rPr lang="en-US" smtClean="0"/>
              <a:t>Click to edit Master text styles</a:t>
            </a:r>
          </a:p>
        </p:txBody>
      </p:sp>
    </p:spTree>
    <p:extLst>
      <p:ext uri="{BB962C8B-B14F-4D97-AF65-F5344CB8AC3E}">
        <p14:creationId xmlns:p14="http://schemas.microsoft.com/office/powerpoint/2010/main" val="345302073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2"/>
        </a:solidFill>
        <a:effectLst/>
      </p:bgPr>
    </p:bg>
    <p:spTree>
      <p:nvGrpSpPr>
        <p:cNvPr id="1" name=""/>
        <p:cNvGrpSpPr/>
        <p:nvPr/>
      </p:nvGrpSpPr>
      <p:grpSpPr>
        <a:xfrm>
          <a:off x="0" y="0"/>
          <a:ext cx="0" cy="0"/>
          <a:chOff x="0" y="0"/>
          <a:chExt cx="0" cy="0"/>
        </a:xfrm>
      </p:grpSpPr>
      <p:sp>
        <p:nvSpPr>
          <p:cNvPr id="4" name="Freeform 2"/>
          <p:cNvSpPr>
            <a:spLocks/>
          </p:cNvSpPr>
          <p:nvPr/>
        </p:nvSpPr>
        <p:spPr bwMode="auto">
          <a:xfrm>
            <a:off x="0" y="477838"/>
            <a:ext cx="12192000" cy="6380162"/>
          </a:xfrm>
          <a:custGeom>
            <a:avLst/>
            <a:gdLst>
              <a:gd name="T0" fmla="*/ 192 w 3841"/>
              <a:gd name="T1" fmla="*/ 200 h 2680"/>
              <a:gd name="T2" fmla="*/ 0 w 3841"/>
              <a:gd name="T3" fmla="*/ 0 h 2680"/>
              <a:gd name="T4" fmla="*/ 0 w 3841"/>
              <a:gd name="T5" fmla="*/ 2680 h 2680"/>
              <a:gd name="T6" fmla="*/ 3841 w 3841"/>
              <a:gd name="T7" fmla="*/ 2680 h 2680"/>
              <a:gd name="T8" fmla="*/ 3841 w 3841"/>
              <a:gd name="T9" fmla="*/ 200 h 2680"/>
              <a:gd name="T10" fmla="*/ 192 w 3841"/>
              <a:gd name="T11" fmla="*/ 200 h 26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41" h="2680">
                <a:moveTo>
                  <a:pt x="192" y="200"/>
                </a:moveTo>
                <a:lnTo>
                  <a:pt x="0" y="0"/>
                </a:lnTo>
                <a:lnTo>
                  <a:pt x="0" y="2680"/>
                </a:lnTo>
                <a:lnTo>
                  <a:pt x="3841" y="2680"/>
                </a:lnTo>
                <a:lnTo>
                  <a:pt x="3841" y="200"/>
                </a:lnTo>
                <a:lnTo>
                  <a:pt x="192" y="200"/>
                </a:lnTo>
                <a:close/>
              </a:path>
            </a:pathLst>
          </a:custGeom>
          <a:solidFill>
            <a:srgbClr val="FFFFFF"/>
          </a:solidFill>
          <a:ln w="12700">
            <a:noFill/>
            <a:prstDash val="solid"/>
            <a:round/>
            <a:headEnd/>
            <a:tailEnd/>
          </a:ln>
        </p:spPr>
        <p:txBody>
          <a:bodyPr/>
          <a:lstStyle/>
          <a:p>
            <a:pPr fontAlgn="base">
              <a:spcBef>
                <a:spcPct val="0"/>
              </a:spcBef>
              <a:spcAft>
                <a:spcPct val="0"/>
              </a:spcAft>
              <a:defRPr/>
            </a:pPr>
            <a:endParaRPr lang="nl-NL" sz="1350">
              <a:solidFill>
                <a:prstClr val="black"/>
              </a:solidFill>
              <a:latin typeface="Times New Roman" panose="02020603050405020304" pitchFamily="18" charset="0"/>
              <a:cs typeface="Arial" panose="020B0604020202020204" pitchFamily="34" charset="0"/>
            </a:endParaRPr>
          </a:p>
        </p:txBody>
      </p:sp>
      <p:sp>
        <p:nvSpPr>
          <p:cNvPr id="5" name="Freeform 3"/>
          <p:cNvSpPr>
            <a:spLocks/>
          </p:cNvSpPr>
          <p:nvPr/>
        </p:nvSpPr>
        <p:spPr bwMode="auto">
          <a:xfrm>
            <a:off x="0" y="0"/>
            <a:ext cx="8130117" cy="635000"/>
          </a:xfrm>
          <a:custGeom>
            <a:avLst/>
            <a:gdLst>
              <a:gd name="T0" fmla="*/ 0 w 3841"/>
              <a:gd name="T1" fmla="*/ 208 h 400"/>
              <a:gd name="T2" fmla="*/ 0 w 3841"/>
              <a:gd name="T3" fmla="*/ 0 h 400"/>
              <a:gd name="T4" fmla="*/ 3841 w 3841"/>
              <a:gd name="T5" fmla="*/ 0 h 400"/>
              <a:gd name="T6" fmla="*/ 3841 w 3841"/>
              <a:gd name="T7" fmla="*/ 400 h 400"/>
              <a:gd name="T8" fmla="*/ 184 w 3841"/>
              <a:gd name="T9" fmla="*/ 400 h 4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1" h="400">
                <a:moveTo>
                  <a:pt x="0" y="208"/>
                </a:moveTo>
                <a:lnTo>
                  <a:pt x="0" y="0"/>
                </a:lnTo>
                <a:lnTo>
                  <a:pt x="3841" y="0"/>
                </a:lnTo>
                <a:lnTo>
                  <a:pt x="3841" y="400"/>
                </a:lnTo>
                <a:lnTo>
                  <a:pt x="184" y="400"/>
                </a:lnTo>
              </a:path>
            </a:pathLst>
          </a:custGeom>
          <a:noFill/>
          <a:ln w="12700">
            <a:noFill/>
            <a:prstDash val="solid"/>
            <a:round/>
            <a:headEnd/>
            <a:tailEnd/>
          </a:ln>
        </p:spPr>
        <p:txBody>
          <a:bodyPr/>
          <a:lstStyle/>
          <a:p>
            <a:pPr fontAlgn="base">
              <a:spcBef>
                <a:spcPct val="0"/>
              </a:spcBef>
              <a:spcAft>
                <a:spcPct val="0"/>
              </a:spcAft>
              <a:defRPr/>
            </a:pPr>
            <a:endParaRPr lang="nl-NL" sz="1350">
              <a:solidFill>
                <a:prstClr val="black"/>
              </a:solidFill>
              <a:latin typeface="Times New Roman" panose="02020603050405020304" pitchFamily="18" charset="0"/>
              <a:cs typeface="Arial" panose="020B0604020202020204" pitchFamily="34" charset="0"/>
            </a:endParaRPr>
          </a:p>
        </p:txBody>
      </p:sp>
      <p:pic>
        <p:nvPicPr>
          <p:cNvPr id="6" name="Picture 5" descr="02-UTI_Basisvormen_powerpoint_0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00" y="6061075"/>
            <a:ext cx="338666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0" y="-1842"/>
            <a:ext cx="10972800" cy="952242"/>
          </a:xfrm>
        </p:spPr>
        <p:txBody>
          <a:bodyPr>
            <a:normAutofit/>
          </a:bodyPr>
          <a:lstStyle>
            <a:lvl1pPr algn="l">
              <a:defRPr sz="18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609600" y="1235520"/>
            <a:ext cx="10972800" cy="4677918"/>
          </a:xfrm>
        </p:spPr>
        <p:txBody>
          <a:bodyPr>
            <a:normAutofit/>
          </a:bodyPr>
          <a:lstStyle>
            <a:lvl1pPr>
              <a:spcAft>
                <a:spcPts val="338"/>
              </a:spcAft>
              <a:defRPr sz="1125">
                <a:solidFill>
                  <a:schemeClr val="tx2"/>
                </a:solidFill>
                <a:latin typeface="Arial" pitchFamily="34" charset="0"/>
                <a:cs typeface="Arial" pitchFamily="34" charset="0"/>
              </a:defRPr>
            </a:lvl1pPr>
            <a:lvl2pPr>
              <a:spcAft>
                <a:spcPts val="338"/>
              </a:spcAft>
              <a:buFont typeface="Arial"/>
              <a:buChar char="•"/>
              <a:defRPr sz="1125">
                <a:solidFill>
                  <a:schemeClr val="tx2"/>
                </a:solidFill>
                <a:latin typeface="Arial" pitchFamily="34" charset="0"/>
                <a:cs typeface="Arial" pitchFamily="34" charset="0"/>
              </a:defRPr>
            </a:lvl2pPr>
            <a:lvl3pPr>
              <a:spcAft>
                <a:spcPts val="338"/>
              </a:spcAft>
              <a:defRPr sz="1125">
                <a:solidFill>
                  <a:schemeClr val="tx2"/>
                </a:solidFill>
                <a:latin typeface="Arial" pitchFamily="34" charset="0"/>
                <a:cs typeface="Arial" pitchFamily="34" charset="0"/>
              </a:defRPr>
            </a:lvl3pPr>
          </a:lstStyle>
          <a:p>
            <a:pPr lvl="0"/>
            <a:r>
              <a:rPr lang="en-US" smtClean="0"/>
              <a:t>Click to edit Master text styles</a:t>
            </a:r>
          </a:p>
          <a:p>
            <a:pPr lvl="1"/>
            <a:r>
              <a:rPr lang="en-US" smtClean="0"/>
              <a:t>Second level</a:t>
            </a:r>
          </a:p>
          <a:p>
            <a:pPr lvl="2"/>
            <a:r>
              <a:rPr lang="en-US" smtClean="0"/>
              <a:t>Third level</a:t>
            </a:r>
          </a:p>
        </p:txBody>
      </p:sp>
      <p:sp>
        <p:nvSpPr>
          <p:cNvPr id="7" name="Footer Placeholder 4"/>
          <p:cNvSpPr>
            <a:spLocks noGrp="1"/>
          </p:cNvSpPr>
          <p:nvPr>
            <p:ph type="ftr" sz="quarter" idx="10"/>
          </p:nvPr>
        </p:nvSpPr>
        <p:spPr>
          <a:xfrm>
            <a:off x="4165600" y="6257926"/>
            <a:ext cx="2751667" cy="365125"/>
          </a:xfrm>
          <a:prstGeom prst="rect">
            <a:avLst/>
          </a:prstGeom>
        </p:spPr>
        <p:txBody>
          <a:bodyPr/>
          <a:lstStyle>
            <a:lvl1pPr algn="r" eaLnBrk="1" fontAlgn="auto" hangingPunct="1">
              <a:spcBef>
                <a:spcPts val="0"/>
              </a:spcBef>
              <a:spcAft>
                <a:spcPts val="0"/>
              </a:spcAft>
              <a:defRPr sz="675">
                <a:solidFill>
                  <a:srgbClr val="CC9933"/>
                </a:solidFill>
                <a:latin typeface="Arial" pitchFamily="34" charset="0"/>
                <a:ea typeface="+mn-ea"/>
                <a:cs typeface="Arial" pitchFamily="34" charset="0"/>
              </a:defRPr>
            </a:lvl1pPr>
          </a:lstStyle>
          <a:p>
            <a:pPr>
              <a:defRPr/>
            </a:pPr>
            <a:endParaRPr lang="nl-NL"/>
          </a:p>
        </p:txBody>
      </p:sp>
      <p:sp>
        <p:nvSpPr>
          <p:cNvPr id="8" name="Slide Number Placeholder 5"/>
          <p:cNvSpPr>
            <a:spLocks noGrp="1"/>
          </p:cNvSpPr>
          <p:nvPr>
            <p:ph type="sldNum" sz="quarter" idx="11"/>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eaLnBrk="1" hangingPunct="1">
              <a:defRPr sz="675">
                <a:solidFill>
                  <a:srgbClr val="CC9933"/>
                </a:solidFill>
                <a:latin typeface="Arial" pitchFamily="34" charset="0"/>
                <a:cs typeface="Arial" pitchFamily="34" charset="0"/>
              </a:defRPr>
            </a:lvl1pPr>
          </a:lstStyle>
          <a:p>
            <a:pPr fontAlgn="base">
              <a:spcBef>
                <a:spcPct val="0"/>
              </a:spcBef>
              <a:spcAft>
                <a:spcPct val="0"/>
              </a:spcAft>
              <a:defRPr/>
            </a:pPr>
            <a:fld id="{F0CC8E01-50AD-4141-B3D0-06BA837FA27F}" type="slidenum">
              <a:rPr lang="en-GB"/>
              <a:pPr fontAlgn="base">
                <a:spcBef>
                  <a:spcPct val="0"/>
                </a:spcBef>
                <a:spcAft>
                  <a:spcPct val="0"/>
                </a:spcAft>
                <a:defRPr/>
              </a:pPr>
              <a:t>‹nr.›</a:t>
            </a:fld>
            <a:endParaRPr lang="en-GB"/>
          </a:p>
        </p:txBody>
      </p:sp>
      <p:sp>
        <p:nvSpPr>
          <p:cNvPr id="9" name="Date Placeholder 3"/>
          <p:cNvSpPr>
            <a:spLocks noGrp="1"/>
          </p:cNvSpPr>
          <p:nvPr>
            <p:ph type="dt" sz="half" idx="12"/>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675">
                <a:solidFill>
                  <a:srgbClr val="CC9933"/>
                </a:solidFill>
                <a:latin typeface="Arial" pitchFamily="34" charset="0"/>
                <a:cs typeface="Arial" pitchFamily="34" charset="0"/>
              </a:defRPr>
            </a:lvl1pPr>
          </a:lstStyle>
          <a:p>
            <a:pPr fontAlgn="base">
              <a:spcBef>
                <a:spcPct val="0"/>
              </a:spcBef>
              <a:spcAft>
                <a:spcPct val="0"/>
              </a:spcAft>
              <a:defRPr/>
            </a:pPr>
            <a:endParaRPr lang="en-GB"/>
          </a:p>
        </p:txBody>
      </p:sp>
    </p:spTree>
    <p:extLst>
      <p:ext uri="{BB962C8B-B14F-4D97-AF65-F5344CB8AC3E}">
        <p14:creationId xmlns:p14="http://schemas.microsoft.com/office/powerpoint/2010/main" val="346489300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Content en afbeelding">
    <p:bg>
      <p:bgPr>
        <a:solidFill>
          <a:schemeClr val="accent1"/>
        </a:solidFill>
        <a:effectLst/>
      </p:bgPr>
    </p:bg>
    <p:spTree>
      <p:nvGrpSpPr>
        <p:cNvPr id="1" name=""/>
        <p:cNvGrpSpPr/>
        <p:nvPr/>
      </p:nvGrpSpPr>
      <p:grpSpPr>
        <a:xfrm>
          <a:off x="0" y="0"/>
          <a:ext cx="0" cy="0"/>
          <a:chOff x="0" y="0"/>
          <a:chExt cx="0" cy="0"/>
        </a:xfrm>
      </p:grpSpPr>
      <p:sp>
        <p:nvSpPr>
          <p:cNvPr id="5" name="Freeform 2"/>
          <p:cNvSpPr>
            <a:spLocks/>
          </p:cNvSpPr>
          <p:nvPr/>
        </p:nvSpPr>
        <p:spPr bwMode="auto">
          <a:xfrm>
            <a:off x="0" y="477838"/>
            <a:ext cx="12192000" cy="6380162"/>
          </a:xfrm>
          <a:custGeom>
            <a:avLst/>
            <a:gdLst>
              <a:gd name="T0" fmla="*/ 192 w 3841"/>
              <a:gd name="T1" fmla="*/ 200 h 2680"/>
              <a:gd name="T2" fmla="*/ 0 w 3841"/>
              <a:gd name="T3" fmla="*/ 0 h 2680"/>
              <a:gd name="T4" fmla="*/ 0 w 3841"/>
              <a:gd name="T5" fmla="*/ 2680 h 2680"/>
              <a:gd name="T6" fmla="*/ 3841 w 3841"/>
              <a:gd name="T7" fmla="*/ 2680 h 2680"/>
              <a:gd name="T8" fmla="*/ 3841 w 3841"/>
              <a:gd name="T9" fmla="*/ 200 h 2680"/>
              <a:gd name="T10" fmla="*/ 192 w 3841"/>
              <a:gd name="T11" fmla="*/ 200 h 26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41" h="2680">
                <a:moveTo>
                  <a:pt x="192" y="200"/>
                </a:moveTo>
                <a:lnTo>
                  <a:pt x="0" y="0"/>
                </a:lnTo>
                <a:lnTo>
                  <a:pt x="0" y="2680"/>
                </a:lnTo>
                <a:lnTo>
                  <a:pt x="3841" y="2680"/>
                </a:lnTo>
                <a:lnTo>
                  <a:pt x="3841" y="200"/>
                </a:lnTo>
                <a:lnTo>
                  <a:pt x="192" y="200"/>
                </a:lnTo>
                <a:close/>
              </a:path>
            </a:pathLst>
          </a:custGeom>
          <a:solidFill>
            <a:srgbClr val="FFFFFF"/>
          </a:solidFill>
          <a:ln w="12700">
            <a:noFill/>
            <a:prstDash val="solid"/>
            <a:round/>
            <a:headEnd/>
            <a:tailEnd/>
          </a:ln>
        </p:spPr>
        <p:txBody>
          <a:bodyPr/>
          <a:lstStyle/>
          <a:p>
            <a:pPr fontAlgn="base">
              <a:spcBef>
                <a:spcPct val="0"/>
              </a:spcBef>
              <a:spcAft>
                <a:spcPct val="0"/>
              </a:spcAft>
              <a:defRPr/>
            </a:pPr>
            <a:endParaRPr lang="nl-NL" sz="1350">
              <a:solidFill>
                <a:prstClr val="black"/>
              </a:solidFill>
              <a:latin typeface="Times New Roman" panose="02020603050405020304" pitchFamily="18" charset="0"/>
              <a:cs typeface="Arial" panose="020B0604020202020204" pitchFamily="34" charset="0"/>
            </a:endParaRPr>
          </a:p>
        </p:txBody>
      </p:sp>
      <p:pic>
        <p:nvPicPr>
          <p:cNvPr id="6" name="Picture 4" descr="02-UTI_Basisvormen_powerpoint_0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00" y="6061075"/>
            <a:ext cx="338666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609600" y="1234800"/>
            <a:ext cx="5384800" cy="4678638"/>
          </a:xfrm>
        </p:spPr>
        <p:txBody>
          <a:bodyPr>
            <a:normAutofit/>
          </a:bodyPr>
          <a:lstStyle>
            <a:lvl1pPr>
              <a:spcAft>
                <a:spcPts val="338"/>
              </a:spcAft>
              <a:defRPr sz="1125"/>
            </a:lvl1pPr>
            <a:lvl2pPr>
              <a:spcAft>
                <a:spcPts val="338"/>
              </a:spcAft>
              <a:defRPr sz="1125"/>
            </a:lvl2pPr>
            <a:lvl3pPr>
              <a:spcAft>
                <a:spcPts val="338"/>
              </a:spcAft>
              <a:defRPr sz="1125"/>
            </a:lvl3pPr>
            <a:lvl4pPr>
              <a:defRPr sz="1013"/>
            </a:lvl4pPr>
            <a:lvl5pPr>
              <a:defRPr sz="1013"/>
            </a:lvl5pPr>
            <a:lvl6pPr>
              <a:defRPr sz="1013"/>
            </a:lvl6pPr>
            <a:lvl7pPr>
              <a:defRPr sz="1013"/>
            </a:lvl7pPr>
            <a:lvl8pPr>
              <a:defRPr sz="1013"/>
            </a:lvl8pPr>
            <a:lvl9pPr>
              <a:defRPr sz="1013"/>
            </a:lvl9pPr>
          </a:lstStyle>
          <a:p>
            <a:pPr lvl="0"/>
            <a:r>
              <a:rPr lang="en-US" smtClean="0"/>
              <a:t>Click to edit Master text styles</a:t>
            </a:r>
          </a:p>
          <a:p>
            <a:pPr lvl="1"/>
            <a:r>
              <a:rPr lang="en-US" smtClean="0"/>
              <a:t>Second level</a:t>
            </a:r>
          </a:p>
          <a:p>
            <a:pPr lvl="2"/>
            <a:r>
              <a:rPr lang="en-US" smtClean="0"/>
              <a:t>Third level</a:t>
            </a:r>
          </a:p>
        </p:txBody>
      </p:sp>
      <p:sp>
        <p:nvSpPr>
          <p:cNvPr id="9" name="Title 1"/>
          <p:cNvSpPr>
            <a:spLocks noGrp="1"/>
          </p:cNvSpPr>
          <p:nvPr>
            <p:ph type="title"/>
          </p:nvPr>
        </p:nvSpPr>
        <p:spPr>
          <a:xfrm>
            <a:off x="609600" y="-1842"/>
            <a:ext cx="10972800" cy="952242"/>
          </a:xfrm>
        </p:spPr>
        <p:txBody>
          <a:bodyPr>
            <a:normAutofit/>
          </a:bodyPr>
          <a:lstStyle>
            <a:lvl1pPr algn="l">
              <a:defRPr sz="18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37" name="Picture Placeholder 36"/>
          <p:cNvSpPr>
            <a:spLocks noGrp="1"/>
          </p:cNvSpPr>
          <p:nvPr>
            <p:ph type="pic" sz="quarter" idx="13"/>
          </p:nvPr>
        </p:nvSpPr>
        <p:spPr>
          <a:xfrm>
            <a:off x="6649157" y="950918"/>
            <a:ext cx="5542843" cy="4962525"/>
          </a:xfrm>
        </p:spPr>
        <p:txBody>
          <a:bodyPr rtlCol="0">
            <a:normAutofit/>
          </a:bodyPr>
          <a:lstStyle/>
          <a:p>
            <a:pPr lvl="0"/>
            <a:r>
              <a:rPr lang="en-US" noProof="0" smtClean="0"/>
              <a:t>Click icon to add picture</a:t>
            </a:r>
            <a:endParaRPr lang="en-US" noProof="0"/>
          </a:p>
        </p:txBody>
      </p:sp>
      <p:sp>
        <p:nvSpPr>
          <p:cNvPr id="7" name="Footer Placeholder 4"/>
          <p:cNvSpPr>
            <a:spLocks noGrp="1"/>
          </p:cNvSpPr>
          <p:nvPr>
            <p:ph type="ftr" sz="quarter" idx="14"/>
          </p:nvPr>
        </p:nvSpPr>
        <p:spPr>
          <a:xfrm>
            <a:off x="4165600" y="6257926"/>
            <a:ext cx="2751667" cy="365125"/>
          </a:xfrm>
          <a:prstGeom prst="rect">
            <a:avLst/>
          </a:prstGeom>
        </p:spPr>
        <p:txBody>
          <a:bodyPr/>
          <a:lstStyle>
            <a:lvl1pPr algn="r" eaLnBrk="1" fontAlgn="auto" hangingPunct="1">
              <a:spcBef>
                <a:spcPts val="0"/>
              </a:spcBef>
              <a:spcAft>
                <a:spcPts val="0"/>
              </a:spcAft>
              <a:defRPr sz="675">
                <a:solidFill>
                  <a:srgbClr val="CC9933"/>
                </a:solidFill>
                <a:latin typeface="Arial" pitchFamily="34" charset="0"/>
                <a:ea typeface="+mn-ea"/>
                <a:cs typeface="Arial" pitchFamily="34" charset="0"/>
              </a:defRPr>
            </a:lvl1pPr>
          </a:lstStyle>
          <a:p>
            <a:pPr>
              <a:defRPr/>
            </a:pPr>
            <a:endParaRPr lang="nl-NL"/>
          </a:p>
        </p:txBody>
      </p:sp>
      <p:sp>
        <p:nvSpPr>
          <p:cNvPr id="8" name="Slide Number Placeholder 5"/>
          <p:cNvSpPr>
            <a:spLocks noGrp="1"/>
          </p:cNvSpPr>
          <p:nvPr>
            <p:ph type="sldNum" sz="quarter" idx="15"/>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eaLnBrk="1" hangingPunct="1">
              <a:defRPr sz="675">
                <a:solidFill>
                  <a:srgbClr val="CC9933"/>
                </a:solidFill>
                <a:latin typeface="Arial" pitchFamily="34" charset="0"/>
                <a:cs typeface="Arial" pitchFamily="34" charset="0"/>
              </a:defRPr>
            </a:lvl1pPr>
          </a:lstStyle>
          <a:p>
            <a:pPr fontAlgn="base">
              <a:spcBef>
                <a:spcPct val="0"/>
              </a:spcBef>
              <a:spcAft>
                <a:spcPct val="0"/>
              </a:spcAft>
              <a:defRPr/>
            </a:pPr>
            <a:fld id="{30412E16-B28D-4DC3-BFDB-C945C4B97EC5}" type="slidenum">
              <a:rPr lang="en-GB"/>
              <a:pPr fontAlgn="base">
                <a:spcBef>
                  <a:spcPct val="0"/>
                </a:spcBef>
                <a:spcAft>
                  <a:spcPct val="0"/>
                </a:spcAft>
                <a:defRPr/>
              </a:pPr>
              <a:t>‹nr.›</a:t>
            </a:fld>
            <a:endParaRPr lang="en-GB"/>
          </a:p>
        </p:txBody>
      </p:sp>
      <p:sp>
        <p:nvSpPr>
          <p:cNvPr id="10" name="Date Placeholder 3"/>
          <p:cNvSpPr>
            <a:spLocks noGrp="1"/>
          </p:cNvSpPr>
          <p:nvPr>
            <p:ph type="dt" sz="half" idx="16"/>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675">
                <a:solidFill>
                  <a:srgbClr val="CC9933"/>
                </a:solidFill>
                <a:latin typeface="Arial" pitchFamily="34" charset="0"/>
                <a:cs typeface="Arial" pitchFamily="34" charset="0"/>
              </a:defRPr>
            </a:lvl1pPr>
          </a:lstStyle>
          <a:p>
            <a:pPr fontAlgn="base">
              <a:spcBef>
                <a:spcPct val="0"/>
              </a:spcBef>
              <a:spcAft>
                <a:spcPct val="0"/>
              </a:spcAft>
              <a:defRPr/>
            </a:pPr>
            <a:endParaRPr lang="en-GB"/>
          </a:p>
        </p:txBody>
      </p:sp>
    </p:spTree>
    <p:extLst>
      <p:ext uri="{BB962C8B-B14F-4D97-AF65-F5344CB8AC3E}">
        <p14:creationId xmlns:p14="http://schemas.microsoft.com/office/powerpoint/2010/main" val="429263290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Hoofdstukslide groen">
    <p:bg>
      <p:bgPr>
        <a:solidFill>
          <a:schemeClr val="accent2"/>
        </a:solidFill>
        <a:effectLst/>
      </p:bgPr>
    </p:bg>
    <p:spTree>
      <p:nvGrpSpPr>
        <p:cNvPr id="1" name=""/>
        <p:cNvGrpSpPr/>
        <p:nvPr/>
      </p:nvGrpSpPr>
      <p:grpSpPr>
        <a:xfrm>
          <a:off x="0" y="0"/>
          <a:ext cx="0" cy="0"/>
          <a:chOff x="0" y="0"/>
          <a:chExt cx="0" cy="0"/>
        </a:xfrm>
      </p:grpSpPr>
      <p:sp>
        <p:nvSpPr>
          <p:cNvPr id="3" name="Freeform 7"/>
          <p:cNvSpPr>
            <a:spLocks/>
          </p:cNvSpPr>
          <p:nvPr/>
        </p:nvSpPr>
        <p:spPr bwMode="auto">
          <a:xfrm>
            <a:off x="5363634" y="1476375"/>
            <a:ext cx="6860117" cy="1695450"/>
          </a:xfrm>
          <a:custGeom>
            <a:avLst/>
            <a:gdLst>
              <a:gd name="T0" fmla="*/ 2161 w 2161"/>
              <a:gd name="T1" fmla="*/ 712 h 712"/>
              <a:gd name="T2" fmla="*/ 329 w 2161"/>
              <a:gd name="T3" fmla="*/ 712 h 712"/>
              <a:gd name="T4" fmla="*/ 0 w 2161"/>
              <a:gd name="T5" fmla="*/ 392 h 712"/>
              <a:gd name="T6" fmla="*/ 0 w 2161"/>
              <a:gd name="T7" fmla="*/ 0 h 712"/>
              <a:gd name="T8" fmla="*/ 2161 w 2161"/>
              <a:gd name="T9" fmla="*/ 0 h 712"/>
              <a:gd name="T10" fmla="*/ 2161 w 2161"/>
              <a:gd name="T11" fmla="*/ 712 h 7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1" h="712">
                <a:moveTo>
                  <a:pt x="2161" y="712"/>
                </a:moveTo>
                <a:lnTo>
                  <a:pt x="329" y="712"/>
                </a:lnTo>
                <a:lnTo>
                  <a:pt x="0" y="392"/>
                </a:lnTo>
                <a:lnTo>
                  <a:pt x="0" y="0"/>
                </a:lnTo>
                <a:lnTo>
                  <a:pt x="2161" y="0"/>
                </a:lnTo>
                <a:lnTo>
                  <a:pt x="2161" y="712"/>
                </a:lnTo>
                <a:close/>
              </a:path>
            </a:pathLst>
          </a:custGeom>
          <a:solidFill>
            <a:schemeClr val="bg1"/>
          </a:solidFill>
          <a:ln w="12700">
            <a:noFill/>
            <a:prstDash val="solid"/>
            <a:round/>
            <a:headEnd/>
            <a:tailEnd/>
          </a:ln>
        </p:spPr>
        <p:txBody>
          <a:bodyPr/>
          <a:lstStyle/>
          <a:p>
            <a:pPr fontAlgn="base">
              <a:spcBef>
                <a:spcPct val="0"/>
              </a:spcBef>
              <a:spcAft>
                <a:spcPct val="0"/>
              </a:spcAft>
              <a:defRPr/>
            </a:pPr>
            <a:endParaRPr lang="nl-NL" sz="1350">
              <a:solidFill>
                <a:prstClr val="black"/>
              </a:solidFill>
              <a:latin typeface="Times New Roman" panose="02020603050405020304" pitchFamily="18" charset="0"/>
              <a:cs typeface="Arial" panose="020B0604020202020204" pitchFamily="34" charset="0"/>
            </a:endParaRPr>
          </a:p>
        </p:txBody>
      </p:sp>
      <p:sp>
        <p:nvSpPr>
          <p:cNvPr id="4" name="Rectangle 6"/>
          <p:cNvSpPr>
            <a:spLocks noChangeArrowheads="1"/>
          </p:cNvSpPr>
          <p:nvPr/>
        </p:nvSpPr>
        <p:spPr bwMode="auto">
          <a:xfrm>
            <a:off x="-2117" y="5924550"/>
            <a:ext cx="12192001" cy="933450"/>
          </a:xfrm>
          <a:prstGeom prst="rect">
            <a:avLst/>
          </a:prstGeom>
          <a:solidFill>
            <a:srgbClr val="FFFFFF">
              <a:alpha val="94901"/>
            </a:srgbClr>
          </a:solidFill>
          <a:ln w="12700">
            <a:noFill/>
            <a:miter lim="800000"/>
            <a:headEnd/>
            <a:tailEnd/>
          </a:ln>
        </p:spPr>
        <p:txBody>
          <a:bodyPr/>
          <a:lstStyle/>
          <a:p>
            <a:pPr fontAlgn="base">
              <a:spcBef>
                <a:spcPct val="0"/>
              </a:spcBef>
              <a:spcAft>
                <a:spcPct val="0"/>
              </a:spcAft>
              <a:defRPr/>
            </a:pPr>
            <a:endParaRPr lang="nl-NL" sz="1350">
              <a:solidFill>
                <a:prstClr val="black"/>
              </a:solidFill>
              <a:latin typeface="Calibri" pitchFamily="34" charset="0"/>
              <a:cs typeface="ヒラギノ角ゴ Pro W3"/>
            </a:endParaRPr>
          </a:p>
        </p:txBody>
      </p:sp>
      <p:pic>
        <p:nvPicPr>
          <p:cNvPr id="5" name="Picture 5" descr="02-UTI_Basisvormen_powerpoint_0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00" y="6061075"/>
            <a:ext cx="338666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Placeholder 18"/>
          <p:cNvSpPr>
            <a:spLocks noGrp="1"/>
          </p:cNvSpPr>
          <p:nvPr>
            <p:ph type="body" sz="quarter" idx="13"/>
          </p:nvPr>
        </p:nvSpPr>
        <p:spPr>
          <a:xfrm>
            <a:off x="6296806" y="1963618"/>
            <a:ext cx="5848351" cy="1208134"/>
          </a:xfrm>
        </p:spPr>
        <p:txBody>
          <a:bodyPr>
            <a:normAutofit/>
          </a:bodyPr>
          <a:lstStyle>
            <a:lvl1pPr>
              <a:buFontTx/>
              <a:buNone/>
              <a:defRPr sz="1800">
                <a:solidFill>
                  <a:srgbClr val="003366"/>
                </a:solidFill>
                <a:latin typeface="Arial" pitchFamily="34" charset="0"/>
                <a:cs typeface="Arial" pitchFamily="34" charset="0"/>
              </a:defRPr>
            </a:lvl1pPr>
          </a:lstStyle>
          <a:p>
            <a:pPr lvl="0"/>
            <a:r>
              <a:rPr lang="en-US" smtClean="0"/>
              <a:t>Click to edit Master text styles</a:t>
            </a:r>
          </a:p>
        </p:txBody>
      </p:sp>
      <p:sp>
        <p:nvSpPr>
          <p:cNvPr id="6" name="Slide Number Placeholder 5"/>
          <p:cNvSpPr>
            <a:spLocks noGrp="1"/>
          </p:cNvSpPr>
          <p:nvPr>
            <p:ph type="sldNum" sz="quarter" idx="14"/>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eaLnBrk="1" hangingPunct="1">
              <a:defRPr sz="675">
                <a:solidFill>
                  <a:srgbClr val="CC9933"/>
                </a:solidFill>
                <a:latin typeface="Arial" pitchFamily="34" charset="0"/>
                <a:cs typeface="Arial" pitchFamily="34" charset="0"/>
              </a:defRPr>
            </a:lvl1pPr>
          </a:lstStyle>
          <a:p>
            <a:pPr fontAlgn="base">
              <a:spcBef>
                <a:spcPct val="0"/>
              </a:spcBef>
              <a:spcAft>
                <a:spcPct val="0"/>
              </a:spcAft>
              <a:defRPr/>
            </a:pPr>
            <a:fld id="{FEE22124-D7DC-48A7-87ED-08CFAAC48F09}" type="slidenum">
              <a:rPr lang="en-GB"/>
              <a:pPr fontAlgn="base">
                <a:spcBef>
                  <a:spcPct val="0"/>
                </a:spcBef>
                <a:spcAft>
                  <a:spcPct val="0"/>
                </a:spcAft>
                <a:defRPr/>
              </a:pPr>
              <a:t>‹nr.›</a:t>
            </a:fld>
            <a:endParaRPr lang="en-GB"/>
          </a:p>
        </p:txBody>
      </p:sp>
      <p:sp>
        <p:nvSpPr>
          <p:cNvPr id="7" name="Footer Placeholder 4"/>
          <p:cNvSpPr>
            <a:spLocks noGrp="1"/>
          </p:cNvSpPr>
          <p:nvPr>
            <p:ph type="ftr" sz="quarter" idx="15"/>
          </p:nvPr>
        </p:nvSpPr>
        <p:spPr>
          <a:xfrm>
            <a:off x="4165600" y="6257926"/>
            <a:ext cx="2751667" cy="365125"/>
          </a:xfrm>
          <a:prstGeom prst="rect">
            <a:avLst/>
          </a:prstGeom>
        </p:spPr>
        <p:txBody>
          <a:bodyPr/>
          <a:lstStyle>
            <a:lvl1pPr algn="r" eaLnBrk="1" fontAlgn="auto" hangingPunct="1">
              <a:spcBef>
                <a:spcPts val="0"/>
              </a:spcBef>
              <a:spcAft>
                <a:spcPts val="0"/>
              </a:spcAft>
              <a:defRPr sz="675">
                <a:solidFill>
                  <a:srgbClr val="CC9933"/>
                </a:solidFill>
                <a:latin typeface="Arial" pitchFamily="34" charset="0"/>
                <a:ea typeface="+mn-ea"/>
                <a:cs typeface="Arial" pitchFamily="34" charset="0"/>
              </a:defRPr>
            </a:lvl1pPr>
          </a:lstStyle>
          <a:p>
            <a:pPr>
              <a:defRPr/>
            </a:pPr>
            <a:endParaRPr lang="nl-NL"/>
          </a:p>
        </p:txBody>
      </p:sp>
      <p:sp>
        <p:nvSpPr>
          <p:cNvPr id="8" name="Date Placeholder 3"/>
          <p:cNvSpPr>
            <a:spLocks noGrp="1"/>
          </p:cNvSpPr>
          <p:nvPr>
            <p:ph type="dt" sz="half" idx="16"/>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675">
                <a:solidFill>
                  <a:srgbClr val="CC9933"/>
                </a:solidFill>
                <a:latin typeface="Arial" pitchFamily="34" charset="0"/>
                <a:cs typeface="Arial" pitchFamily="34" charset="0"/>
              </a:defRPr>
            </a:lvl1pPr>
          </a:lstStyle>
          <a:p>
            <a:pPr fontAlgn="base">
              <a:spcBef>
                <a:spcPct val="0"/>
              </a:spcBef>
              <a:spcAft>
                <a:spcPct val="0"/>
              </a:spcAft>
              <a:defRPr/>
            </a:pPr>
            <a:endParaRPr lang="en-GB"/>
          </a:p>
        </p:txBody>
      </p:sp>
    </p:spTree>
    <p:extLst>
      <p:ext uri="{BB962C8B-B14F-4D97-AF65-F5344CB8AC3E}">
        <p14:creationId xmlns:p14="http://schemas.microsoft.com/office/powerpoint/2010/main" val="35330819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Content en grafiek">
    <p:bg>
      <p:bgPr>
        <a:solidFill>
          <a:schemeClr val="tx2"/>
        </a:solidFill>
        <a:effectLst/>
      </p:bgPr>
    </p:bg>
    <p:spTree>
      <p:nvGrpSpPr>
        <p:cNvPr id="1" name=""/>
        <p:cNvGrpSpPr/>
        <p:nvPr/>
      </p:nvGrpSpPr>
      <p:grpSpPr>
        <a:xfrm>
          <a:off x="0" y="0"/>
          <a:ext cx="0" cy="0"/>
          <a:chOff x="0" y="0"/>
          <a:chExt cx="0" cy="0"/>
        </a:xfrm>
      </p:grpSpPr>
      <p:sp>
        <p:nvSpPr>
          <p:cNvPr id="5" name="Freeform 2"/>
          <p:cNvSpPr>
            <a:spLocks/>
          </p:cNvSpPr>
          <p:nvPr/>
        </p:nvSpPr>
        <p:spPr bwMode="auto">
          <a:xfrm>
            <a:off x="0" y="477838"/>
            <a:ext cx="12192000" cy="6380162"/>
          </a:xfrm>
          <a:custGeom>
            <a:avLst/>
            <a:gdLst>
              <a:gd name="T0" fmla="*/ 192 w 3841"/>
              <a:gd name="T1" fmla="*/ 200 h 2680"/>
              <a:gd name="T2" fmla="*/ 0 w 3841"/>
              <a:gd name="T3" fmla="*/ 0 h 2680"/>
              <a:gd name="T4" fmla="*/ 0 w 3841"/>
              <a:gd name="T5" fmla="*/ 2680 h 2680"/>
              <a:gd name="T6" fmla="*/ 3841 w 3841"/>
              <a:gd name="T7" fmla="*/ 2680 h 2680"/>
              <a:gd name="T8" fmla="*/ 3841 w 3841"/>
              <a:gd name="T9" fmla="*/ 200 h 2680"/>
              <a:gd name="T10" fmla="*/ 192 w 3841"/>
              <a:gd name="T11" fmla="*/ 200 h 26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41" h="2680">
                <a:moveTo>
                  <a:pt x="192" y="200"/>
                </a:moveTo>
                <a:lnTo>
                  <a:pt x="0" y="0"/>
                </a:lnTo>
                <a:lnTo>
                  <a:pt x="0" y="2680"/>
                </a:lnTo>
                <a:lnTo>
                  <a:pt x="3841" y="2680"/>
                </a:lnTo>
                <a:lnTo>
                  <a:pt x="3841" y="200"/>
                </a:lnTo>
                <a:lnTo>
                  <a:pt x="192" y="200"/>
                </a:lnTo>
                <a:close/>
              </a:path>
            </a:pathLst>
          </a:custGeom>
          <a:solidFill>
            <a:srgbClr val="FFFFFF"/>
          </a:solidFill>
          <a:ln w="12700">
            <a:noFill/>
            <a:prstDash val="solid"/>
            <a:round/>
            <a:headEnd/>
            <a:tailEnd/>
          </a:ln>
        </p:spPr>
        <p:txBody>
          <a:bodyPr/>
          <a:lstStyle/>
          <a:p>
            <a:pPr fontAlgn="base">
              <a:spcBef>
                <a:spcPct val="0"/>
              </a:spcBef>
              <a:spcAft>
                <a:spcPct val="0"/>
              </a:spcAft>
              <a:defRPr/>
            </a:pPr>
            <a:endParaRPr lang="nl-NL" sz="1350">
              <a:solidFill>
                <a:prstClr val="black"/>
              </a:solidFill>
              <a:latin typeface="Times New Roman" panose="02020603050405020304" pitchFamily="18" charset="0"/>
              <a:cs typeface="Arial" panose="020B0604020202020204" pitchFamily="34" charset="0"/>
            </a:endParaRPr>
          </a:p>
        </p:txBody>
      </p:sp>
      <p:pic>
        <p:nvPicPr>
          <p:cNvPr id="6" name="Picture 4" descr="02-UTI_Basisvormen_powerpoint_0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00" y="6061075"/>
            <a:ext cx="338666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609600" y="1234800"/>
            <a:ext cx="5384800" cy="4678638"/>
          </a:xfrm>
        </p:spPr>
        <p:txBody>
          <a:bodyPr>
            <a:normAutofit/>
          </a:bodyPr>
          <a:lstStyle>
            <a:lvl1pPr>
              <a:spcAft>
                <a:spcPts val="338"/>
              </a:spcAft>
              <a:defRPr sz="1125"/>
            </a:lvl1pPr>
            <a:lvl2pPr>
              <a:spcAft>
                <a:spcPts val="338"/>
              </a:spcAft>
              <a:defRPr sz="1125"/>
            </a:lvl2pPr>
            <a:lvl3pPr>
              <a:spcAft>
                <a:spcPts val="338"/>
              </a:spcAft>
              <a:defRPr sz="1125"/>
            </a:lvl3pPr>
            <a:lvl4pPr>
              <a:defRPr sz="1013"/>
            </a:lvl4pPr>
            <a:lvl5pPr>
              <a:defRPr sz="1013"/>
            </a:lvl5pPr>
            <a:lvl6pPr>
              <a:defRPr sz="1013"/>
            </a:lvl6pPr>
            <a:lvl7pPr>
              <a:defRPr sz="1013"/>
            </a:lvl7pPr>
            <a:lvl8pPr>
              <a:defRPr sz="1013"/>
            </a:lvl8pPr>
            <a:lvl9pPr>
              <a:defRPr sz="1013"/>
            </a:lvl9pPr>
          </a:lstStyle>
          <a:p>
            <a:pPr lvl="0"/>
            <a:r>
              <a:rPr lang="en-US" smtClean="0"/>
              <a:t>Click to edit Master text styles</a:t>
            </a:r>
          </a:p>
          <a:p>
            <a:pPr lvl="1"/>
            <a:r>
              <a:rPr lang="en-US" smtClean="0"/>
              <a:t>Second level</a:t>
            </a:r>
          </a:p>
          <a:p>
            <a:pPr lvl="2"/>
            <a:r>
              <a:rPr lang="en-US" smtClean="0"/>
              <a:t>Third level</a:t>
            </a:r>
          </a:p>
        </p:txBody>
      </p:sp>
      <p:sp>
        <p:nvSpPr>
          <p:cNvPr id="9" name="Title 1"/>
          <p:cNvSpPr>
            <a:spLocks noGrp="1"/>
          </p:cNvSpPr>
          <p:nvPr>
            <p:ph type="title"/>
          </p:nvPr>
        </p:nvSpPr>
        <p:spPr>
          <a:xfrm>
            <a:off x="609600" y="-1842"/>
            <a:ext cx="10972800" cy="952242"/>
          </a:xfrm>
        </p:spPr>
        <p:txBody>
          <a:bodyPr>
            <a:normAutofit/>
          </a:bodyPr>
          <a:lstStyle>
            <a:lvl1pPr algn="l">
              <a:defRPr sz="18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15" name="Chart Placeholder 14"/>
          <p:cNvSpPr>
            <a:spLocks noGrp="1"/>
          </p:cNvSpPr>
          <p:nvPr>
            <p:ph type="chart" sz="quarter" idx="13"/>
          </p:nvPr>
        </p:nvSpPr>
        <p:spPr>
          <a:xfrm>
            <a:off x="6637868" y="950918"/>
            <a:ext cx="5554133" cy="4962525"/>
          </a:xfrm>
        </p:spPr>
        <p:txBody>
          <a:bodyPr rtlCol="0">
            <a:normAutofit/>
          </a:bodyPr>
          <a:lstStyle/>
          <a:p>
            <a:pPr lvl="0"/>
            <a:r>
              <a:rPr lang="en-US" noProof="0" smtClean="0"/>
              <a:t>Click icon to add chart</a:t>
            </a:r>
            <a:endParaRPr lang="en-US" noProof="0"/>
          </a:p>
        </p:txBody>
      </p:sp>
      <p:sp>
        <p:nvSpPr>
          <p:cNvPr id="7" name="Footer Placeholder 4"/>
          <p:cNvSpPr>
            <a:spLocks noGrp="1"/>
          </p:cNvSpPr>
          <p:nvPr>
            <p:ph type="ftr" sz="quarter" idx="14"/>
          </p:nvPr>
        </p:nvSpPr>
        <p:spPr>
          <a:xfrm>
            <a:off x="4165600" y="6257926"/>
            <a:ext cx="2751667" cy="365125"/>
          </a:xfrm>
          <a:prstGeom prst="rect">
            <a:avLst/>
          </a:prstGeom>
        </p:spPr>
        <p:txBody>
          <a:bodyPr/>
          <a:lstStyle>
            <a:lvl1pPr algn="r" eaLnBrk="1" fontAlgn="auto" hangingPunct="1">
              <a:spcBef>
                <a:spcPts val="0"/>
              </a:spcBef>
              <a:spcAft>
                <a:spcPts val="0"/>
              </a:spcAft>
              <a:defRPr sz="675">
                <a:solidFill>
                  <a:srgbClr val="CC9933"/>
                </a:solidFill>
                <a:latin typeface="Arial" pitchFamily="34" charset="0"/>
                <a:ea typeface="+mn-ea"/>
                <a:cs typeface="Arial" pitchFamily="34" charset="0"/>
              </a:defRPr>
            </a:lvl1pPr>
          </a:lstStyle>
          <a:p>
            <a:pPr>
              <a:defRPr/>
            </a:pPr>
            <a:endParaRPr lang="nl-NL"/>
          </a:p>
        </p:txBody>
      </p:sp>
      <p:sp>
        <p:nvSpPr>
          <p:cNvPr id="8" name="Slide Number Placeholder 5"/>
          <p:cNvSpPr>
            <a:spLocks noGrp="1"/>
          </p:cNvSpPr>
          <p:nvPr>
            <p:ph type="sldNum" sz="quarter" idx="15"/>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eaLnBrk="1" hangingPunct="1">
              <a:defRPr sz="675">
                <a:solidFill>
                  <a:srgbClr val="CC9933"/>
                </a:solidFill>
                <a:latin typeface="Arial" pitchFamily="34" charset="0"/>
                <a:cs typeface="Arial" pitchFamily="34" charset="0"/>
              </a:defRPr>
            </a:lvl1pPr>
          </a:lstStyle>
          <a:p>
            <a:pPr fontAlgn="base">
              <a:spcBef>
                <a:spcPct val="0"/>
              </a:spcBef>
              <a:spcAft>
                <a:spcPct val="0"/>
              </a:spcAft>
              <a:defRPr/>
            </a:pPr>
            <a:fld id="{6DF3DCD2-CD34-4B4A-A767-7E53A5028E41}" type="slidenum">
              <a:rPr lang="en-GB"/>
              <a:pPr fontAlgn="base">
                <a:spcBef>
                  <a:spcPct val="0"/>
                </a:spcBef>
                <a:spcAft>
                  <a:spcPct val="0"/>
                </a:spcAft>
                <a:defRPr/>
              </a:pPr>
              <a:t>‹nr.›</a:t>
            </a:fld>
            <a:endParaRPr lang="en-GB"/>
          </a:p>
        </p:txBody>
      </p:sp>
      <p:sp>
        <p:nvSpPr>
          <p:cNvPr id="10" name="Date Placeholder 3"/>
          <p:cNvSpPr>
            <a:spLocks noGrp="1"/>
          </p:cNvSpPr>
          <p:nvPr>
            <p:ph type="dt" sz="half" idx="16"/>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675">
                <a:solidFill>
                  <a:srgbClr val="CC9933"/>
                </a:solidFill>
                <a:latin typeface="Arial" pitchFamily="34" charset="0"/>
                <a:cs typeface="Arial" pitchFamily="34" charset="0"/>
              </a:defRPr>
            </a:lvl1pPr>
          </a:lstStyle>
          <a:p>
            <a:pPr fontAlgn="base">
              <a:spcBef>
                <a:spcPct val="0"/>
              </a:spcBef>
              <a:spcAft>
                <a:spcPct val="0"/>
              </a:spcAft>
              <a:defRPr/>
            </a:pPr>
            <a:endParaRPr lang="en-GB"/>
          </a:p>
        </p:txBody>
      </p:sp>
    </p:spTree>
    <p:extLst>
      <p:ext uri="{BB962C8B-B14F-4D97-AF65-F5344CB8AC3E}">
        <p14:creationId xmlns:p14="http://schemas.microsoft.com/office/powerpoint/2010/main" val="218863831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2 kolom en kop">
    <p:bg>
      <p:bgPr>
        <a:solidFill>
          <a:srgbClr val="C3BCB2"/>
        </a:solidFill>
        <a:effectLst/>
      </p:bgPr>
    </p:bg>
    <p:spTree>
      <p:nvGrpSpPr>
        <p:cNvPr id="1" name=""/>
        <p:cNvGrpSpPr/>
        <p:nvPr/>
      </p:nvGrpSpPr>
      <p:grpSpPr>
        <a:xfrm>
          <a:off x="0" y="0"/>
          <a:ext cx="0" cy="0"/>
          <a:chOff x="0" y="0"/>
          <a:chExt cx="0" cy="0"/>
        </a:xfrm>
      </p:grpSpPr>
      <p:sp>
        <p:nvSpPr>
          <p:cNvPr id="7" name="Freeform 2"/>
          <p:cNvSpPr>
            <a:spLocks/>
          </p:cNvSpPr>
          <p:nvPr/>
        </p:nvSpPr>
        <p:spPr bwMode="auto">
          <a:xfrm>
            <a:off x="0" y="477838"/>
            <a:ext cx="12192000" cy="6380162"/>
          </a:xfrm>
          <a:custGeom>
            <a:avLst/>
            <a:gdLst>
              <a:gd name="T0" fmla="*/ 192 w 3841"/>
              <a:gd name="T1" fmla="*/ 200 h 2680"/>
              <a:gd name="T2" fmla="*/ 0 w 3841"/>
              <a:gd name="T3" fmla="*/ 0 h 2680"/>
              <a:gd name="T4" fmla="*/ 0 w 3841"/>
              <a:gd name="T5" fmla="*/ 2680 h 2680"/>
              <a:gd name="T6" fmla="*/ 3841 w 3841"/>
              <a:gd name="T7" fmla="*/ 2680 h 2680"/>
              <a:gd name="T8" fmla="*/ 3841 w 3841"/>
              <a:gd name="T9" fmla="*/ 200 h 2680"/>
              <a:gd name="T10" fmla="*/ 192 w 3841"/>
              <a:gd name="T11" fmla="*/ 200 h 26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41" h="2680">
                <a:moveTo>
                  <a:pt x="192" y="200"/>
                </a:moveTo>
                <a:lnTo>
                  <a:pt x="0" y="0"/>
                </a:lnTo>
                <a:lnTo>
                  <a:pt x="0" y="2680"/>
                </a:lnTo>
                <a:lnTo>
                  <a:pt x="3841" y="2680"/>
                </a:lnTo>
                <a:lnTo>
                  <a:pt x="3841" y="200"/>
                </a:lnTo>
                <a:lnTo>
                  <a:pt x="192" y="200"/>
                </a:lnTo>
                <a:close/>
              </a:path>
            </a:pathLst>
          </a:custGeom>
          <a:solidFill>
            <a:srgbClr val="FFFFFF"/>
          </a:solidFill>
          <a:ln w="12700">
            <a:noFill/>
            <a:prstDash val="solid"/>
            <a:round/>
            <a:headEnd/>
            <a:tailEnd/>
          </a:ln>
        </p:spPr>
        <p:txBody>
          <a:bodyPr/>
          <a:lstStyle/>
          <a:p>
            <a:pPr fontAlgn="base">
              <a:spcBef>
                <a:spcPct val="0"/>
              </a:spcBef>
              <a:spcAft>
                <a:spcPct val="0"/>
              </a:spcAft>
              <a:defRPr/>
            </a:pPr>
            <a:endParaRPr lang="nl-NL" sz="1350">
              <a:solidFill>
                <a:prstClr val="black"/>
              </a:solidFill>
              <a:latin typeface="Times New Roman" panose="02020603050405020304" pitchFamily="18" charset="0"/>
              <a:cs typeface="Arial" panose="020B0604020202020204" pitchFamily="34" charset="0"/>
            </a:endParaRPr>
          </a:p>
        </p:txBody>
      </p:sp>
      <p:pic>
        <p:nvPicPr>
          <p:cNvPr id="8" name="Picture 4" descr="02-UTI_Basisvormen_powerpoint_0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00" y="6061075"/>
            <a:ext cx="338666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609600" y="1235520"/>
            <a:ext cx="5386917" cy="639762"/>
          </a:xfrm>
        </p:spPr>
        <p:txBody>
          <a:bodyPr anchor="b"/>
          <a:lstStyle>
            <a:lvl1pPr marL="0" indent="0">
              <a:buNone/>
              <a:defRPr sz="1350" b="0">
                <a:latin typeface="Arial" pitchFamily="34" charset="0"/>
                <a:cs typeface="Arial" pitchFamily="34" charset="0"/>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Click to edit Master text styles</a:t>
            </a:r>
          </a:p>
        </p:txBody>
      </p:sp>
      <p:sp>
        <p:nvSpPr>
          <p:cNvPr id="4" name="Content Placeholder 3"/>
          <p:cNvSpPr>
            <a:spLocks noGrp="1"/>
          </p:cNvSpPr>
          <p:nvPr>
            <p:ph sz="half" idx="2"/>
          </p:nvPr>
        </p:nvSpPr>
        <p:spPr>
          <a:xfrm>
            <a:off x="609600" y="1875282"/>
            <a:ext cx="5386917" cy="4038156"/>
          </a:xfrm>
        </p:spPr>
        <p:txBody>
          <a:bodyPr>
            <a:normAutofit/>
          </a:bodyPr>
          <a:lstStyle>
            <a:lvl1pPr>
              <a:spcAft>
                <a:spcPts val="338"/>
              </a:spcAft>
              <a:defRPr sz="1125">
                <a:latin typeface="Arial" pitchFamily="34" charset="0"/>
                <a:cs typeface="Arial" pitchFamily="34" charset="0"/>
              </a:defRPr>
            </a:lvl1pPr>
            <a:lvl2pPr>
              <a:spcAft>
                <a:spcPts val="338"/>
              </a:spcAft>
              <a:defRPr sz="1125">
                <a:latin typeface="Arial" pitchFamily="34" charset="0"/>
                <a:cs typeface="Arial" pitchFamily="34" charset="0"/>
              </a:defRPr>
            </a:lvl2pPr>
            <a:lvl3pPr>
              <a:spcAft>
                <a:spcPts val="338"/>
              </a:spcAft>
              <a:defRPr sz="1125">
                <a:latin typeface="Arial" pitchFamily="34" charset="0"/>
                <a:cs typeface="Arial" pitchFamily="34" charset="0"/>
              </a:defRPr>
            </a:lvl3pPr>
            <a:lvl4pPr>
              <a:defRPr sz="900">
                <a:latin typeface="ScalaSans"/>
                <a:cs typeface="ScalaSans"/>
              </a:defRPr>
            </a:lvl4pPr>
            <a:lvl5pPr>
              <a:defRPr sz="900">
                <a:latin typeface="ScalaSans"/>
                <a:cs typeface="ScalaSans"/>
              </a:defRPr>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p:txBody>
      </p:sp>
      <p:sp>
        <p:nvSpPr>
          <p:cNvPr id="5" name="Text Placeholder 4"/>
          <p:cNvSpPr>
            <a:spLocks noGrp="1"/>
          </p:cNvSpPr>
          <p:nvPr>
            <p:ph type="body" sz="quarter" idx="3"/>
          </p:nvPr>
        </p:nvSpPr>
        <p:spPr>
          <a:xfrm>
            <a:off x="6193370" y="1235520"/>
            <a:ext cx="5389033" cy="639762"/>
          </a:xfrm>
        </p:spPr>
        <p:txBody>
          <a:bodyPr anchor="b"/>
          <a:lstStyle>
            <a:lvl1pPr marL="0" indent="0">
              <a:buNone/>
              <a:defRPr sz="1350" b="0">
                <a:latin typeface="Arial" pitchFamily="34" charset="0"/>
                <a:cs typeface="Arial" pitchFamily="34" charset="0"/>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Click to edit Master text styles</a:t>
            </a:r>
          </a:p>
        </p:txBody>
      </p:sp>
      <p:sp>
        <p:nvSpPr>
          <p:cNvPr id="6" name="Content Placeholder 5"/>
          <p:cNvSpPr>
            <a:spLocks noGrp="1"/>
          </p:cNvSpPr>
          <p:nvPr>
            <p:ph sz="quarter" idx="4"/>
          </p:nvPr>
        </p:nvSpPr>
        <p:spPr>
          <a:xfrm>
            <a:off x="6193370" y="1875282"/>
            <a:ext cx="5389033" cy="4038156"/>
          </a:xfrm>
        </p:spPr>
        <p:txBody>
          <a:bodyPr>
            <a:normAutofit/>
          </a:bodyPr>
          <a:lstStyle>
            <a:lvl1pPr>
              <a:spcAft>
                <a:spcPts val="338"/>
              </a:spcAft>
              <a:defRPr sz="1125">
                <a:latin typeface="Arial" pitchFamily="34" charset="0"/>
                <a:cs typeface="Arial" pitchFamily="34" charset="0"/>
              </a:defRPr>
            </a:lvl1pPr>
            <a:lvl2pPr>
              <a:spcAft>
                <a:spcPts val="338"/>
              </a:spcAft>
              <a:defRPr sz="1125">
                <a:latin typeface="Arial" pitchFamily="34" charset="0"/>
                <a:cs typeface="Arial" pitchFamily="34" charset="0"/>
              </a:defRPr>
            </a:lvl2pPr>
            <a:lvl3pPr>
              <a:spcAft>
                <a:spcPts val="338"/>
              </a:spcAft>
              <a:defRPr sz="1125">
                <a:latin typeface="Arial" pitchFamily="34" charset="0"/>
                <a:cs typeface="Arial" pitchFamily="34" charset="0"/>
              </a:defRPr>
            </a:lvl3pPr>
            <a:lvl4pPr>
              <a:defRPr sz="900">
                <a:latin typeface="ScalaSans"/>
                <a:cs typeface="ScalaSans"/>
              </a:defRPr>
            </a:lvl4pPr>
            <a:lvl5pPr>
              <a:defRPr sz="900">
                <a:latin typeface="ScalaSans"/>
                <a:cs typeface="ScalaSans"/>
              </a:defRPr>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p:txBody>
      </p:sp>
      <p:sp>
        <p:nvSpPr>
          <p:cNvPr id="12" name="Title 1"/>
          <p:cNvSpPr>
            <a:spLocks noGrp="1"/>
          </p:cNvSpPr>
          <p:nvPr>
            <p:ph type="title"/>
          </p:nvPr>
        </p:nvSpPr>
        <p:spPr>
          <a:xfrm>
            <a:off x="609600" y="-1842"/>
            <a:ext cx="10972800" cy="952242"/>
          </a:xfrm>
        </p:spPr>
        <p:txBody>
          <a:bodyPr>
            <a:normAutofit/>
          </a:bodyPr>
          <a:lstStyle>
            <a:lvl1pPr algn="l">
              <a:defRPr sz="18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9" name="Footer Placeholder 4"/>
          <p:cNvSpPr>
            <a:spLocks noGrp="1"/>
          </p:cNvSpPr>
          <p:nvPr>
            <p:ph type="ftr" sz="quarter" idx="10"/>
          </p:nvPr>
        </p:nvSpPr>
        <p:spPr>
          <a:xfrm>
            <a:off x="4165600" y="6257926"/>
            <a:ext cx="2751667" cy="365125"/>
          </a:xfrm>
          <a:prstGeom prst="rect">
            <a:avLst/>
          </a:prstGeom>
        </p:spPr>
        <p:txBody>
          <a:bodyPr/>
          <a:lstStyle>
            <a:lvl1pPr algn="r" eaLnBrk="1" fontAlgn="auto" hangingPunct="1">
              <a:spcBef>
                <a:spcPts val="0"/>
              </a:spcBef>
              <a:spcAft>
                <a:spcPts val="0"/>
              </a:spcAft>
              <a:defRPr sz="675">
                <a:solidFill>
                  <a:srgbClr val="CC9933"/>
                </a:solidFill>
                <a:latin typeface="Arial" pitchFamily="34" charset="0"/>
                <a:ea typeface="+mn-ea"/>
                <a:cs typeface="Arial" pitchFamily="34" charset="0"/>
              </a:defRPr>
            </a:lvl1pPr>
          </a:lstStyle>
          <a:p>
            <a:pPr>
              <a:defRPr/>
            </a:pPr>
            <a:endParaRPr lang="nl-NL"/>
          </a:p>
        </p:txBody>
      </p:sp>
      <p:sp>
        <p:nvSpPr>
          <p:cNvPr id="10" name="Slide Number Placeholder 5"/>
          <p:cNvSpPr>
            <a:spLocks noGrp="1"/>
          </p:cNvSpPr>
          <p:nvPr>
            <p:ph type="sldNum" sz="quarter" idx="11"/>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eaLnBrk="1" hangingPunct="1">
              <a:defRPr sz="675">
                <a:solidFill>
                  <a:srgbClr val="CC9933"/>
                </a:solidFill>
                <a:latin typeface="Arial" pitchFamily="34" charset="0"/>
                <a:cs typeface="Arial" pitchFamily="34" charset="0"/>
              </a:defRPr>
            </a:lvl1pPr>
          </a:lstStyle>
          <a:p>
            <a:pPr fontAlgn="base">
              <a:spcBef>
                <a:spcPct val="0"/>
              </a:spcBef>
              <a:spcAft>
                <a:spcPct val="0"/>
              </a:spcAft>
              <a:defRPr/>
            </a:pPr>
            <a:fld id="{79196ABF-CA70-43FD-B345-7CEDF5CBC575}" type="slidenum">
              <a:rPr lang="en-GB"/>
              <a:pPr fontAlgn="base">
                <a:spcBef>
                  <a:spcPct val="0"/>
                </a:spcBef>
                <a:spcAft>
                  <a:spcPct val="0"/>
                </a:spcAft>
                <a:defRPr/>
              </a:pPr>
              <a:t>‹nr.›</a:t>
            </a:fld>
            <a:endParaRPr lang="en-GB"/>
          </a:p>
        </p:txBody>
      </p:sp>
      <p:sp>
        <p:nvSpPr>
          <p:cNvPr id="11" name="Date Placeholder 3"/>
          <p:cNvSpPr>
            <a:spLocks noGrp="1"/>
          </p:cNvSpPr>
          <p:nvPr>
            <p:ph type="dt" sz="half" idx="12"/>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675">
                <a:solidFill>
                  <a:srgbClr val="CC9933"/>
                </a:solidFill>
                <a:latin typeface="Arial" pitchFamily="34" charset="0"/>
                <a:cs typeface="Arial" pitchFamily="34" charset="0"/>
              </a:defRPr>
            </a:lvl1pPr>
          </a:lstStyle>
          <a:p>
            <a:pPr fontAlgn="base">
              <a:spcBef>
                <a:spcPct val="0"/>
              </a:spcBef>
              <a:spcAft>
                <a:spcPct val="0"/>
              </a:spcAft>
              <a:defRPr/>
            </a:pPr>
            <a:endParaRPr lang="en-GB"/>
          </a:p>
        </p:txBody>
      </p:sp>
    </p:spTree>
    <p:extLst>
      <p:ext uri="{BB962C8B-B14F-4D97-AF65-F5344CB8AC3E}">
        <p14:creationId xmlns:p14="http://schemas.microsoft.com/office/powerpoint/2010/main" val="221714418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fotoslide blauw">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Freeform 2"/>
          <p:cNvSpPr>
            <a:spLocks/>
          </p:cNvSpPr>
          <p:nvPr/>
        </p:nvSpPr>
        <p:spPr bwMode="auto">
          <a:xfrm>
            <a:off x="0" y="1"/>
            <a:ext cx="12192000" cy="950913"/>
          </a:xfrm>
          <a:custGeom>
            <a:avLst/>
            <a:gdLst>
              <a:gd name="T0" fmla="*/ 0 w 3841"/>
              <a:gd name="T1" fmla="*/ 208 h 400"/>
              <a:gd name="T2" fmla="*/ 0 w 3841"/>
              <a:gd name="T3" fmla="*/ 0 h 400"/>
              <a:gd name="T4" fmla="*/ 3841 w 3841"/>
              <a:gd name="T5" fmla="*/ 0 h 400"/>
              <a:gd name="T6" fmla="*/ 3841 w 3841"/>
              <a:gd name="T7" fmla="*/ 400 h 400"/>
              <a:gd name="T8" fmla="*/ 184 w 3841"/>
              <a:gd name="T9" fmla="*/ 400 h 400"/>
              <a:gd name="T10" fmla="*/ 0 w 3841"/>
              <a:gd name="T11" fmla="*/ 208 h 4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41" h="400">
                <a:moveTo>
                  <a:pt x="0" y="208"/>
                </a:moveTo>
                <a:lnTo>
                  <a:pt x="0" y="0"/>
                </a:lnTo>
                <a:lnTo>
                  <a:pt x="3841" y="0"/>
                </a:lnTo>
                <a:lnTo>
                  <a:pt x="3841" y="400"/>
                </a:lnTo>
                <a:lnTo>
                  <a:pt x="184" y="400"/>
                </a:lnTo>
                <a:lnTo>
                  <a:pt x="0" y="208"/>
                </a:lnTo>
                <a:close/>
              </a:path>
            </a:pathLst>
          </a:custGeom>
          <a:solidFill>
            <a:schemeClr val="tx2"/>
          </a:solidFill>
          <a:ln w="12700">
            <a:noFill/>
            <a:prstDash val="solid"/>
            <a:round/>
            <a:headEnd/>
            <a:tailEnd/>
          </a:ln>
        </p:spPr>
        <p:txBody>
          <a:bodyPr/>
          <a:lstStyle/>
          <a:p>
            <a:pPr fontAlgn="base">
              <a:spcBef>
                <a:spcPct val="0"/>
              </a:spcBef>
              <a:spcAft>
                <a:spcPct val="0"/>
              </a:spcAft>
              <a:defRPr/>
            </a:pPr>
            <a:endParaRPr lang="nl-NL" sz="1350">
              <a:solidFill>
                <a:prstClr val="black"/>
              </a:solidFill>
              <a:latin typeface="Times New Roman" panose="02020603050405020304" pitchFamily="18" charset="0"/>
              <a:cs typeface="Arial" panose="020B0604020202020204" pitchFamily="34" charset="0"/>
            </a:endParaRPr>
          </a:p>
        </p:txBody>
      </p:sp>
      <p:sp>
        <p:nvSpPr>
          <p:cNvPr id="4" name="Rectangle 6"/>
          <p:cNvSpPr>
            <a:spLocks noChangeArrowheads="1"/>
          </p:cNvSpPr>
          <p:nvPr/>
        </p:nvSpPr>
        <p:spPr bwMode="auto">
          <a:xfrm>
            <a:off x="-2117" y="5924550"/>
            <a:ext cx="12192001" cy="933450"/>
          </a:xfrm>
          <a:prstGeom prst="rect">
            <a:avLst/>
          </a:prstGeom>
          <a:solidFill>
            <a:srgbClr val="FFFFFF">
              <a:alpha val="85097"/>
            </a:srgbClr>
          </a:solidFill>
          <a:ln w="12700">
            <a:noFill/>
            <a:miter lim="800000"/>
            <a:headEnd/>
            <a:tailEnd/>
          </a:ln>
        </p:spPr>
        <p:txBody>
          <a:bodyPr/>
          <a:lstStyle/>
          <a:p>
            <a:pPr fontAlgn="base">
              <a:spcBef>
                <a:spcPct val="0"/>
              </a:spcBef>
              <a:spcAft>
                <a:spcPct val="0"/>
              </a:spcAft>
              <a:defRPr/>
            </a:pPr>
            <a:endParaRPr lang="nl-NL" sz="1350">
              <a:solidFill>
                <a:prstClr val="black"/>
              </a:solidFill>
              <a:latin typeface="Calibri" pitchFamily="34" charset="0"/>
              <a:cs typeface="ヒラギノ角ゴ Pro W3"/>
            </a:endParaRPr>
          </a:p>
        </p:txBody>
      </p:sp>
      <p:pic>
        <p:nvPicPr>
          <p:cNvPr id="5" name="Picture 5" descr="02-UTI_Basisvormen_powerpoint_0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00" y="6061075"/>
            <a:ext cx="338666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itle 1"/>
          <p:cNvSpPr>
            <a:spLocks noGrp="1"/>
          </p:cNvSpPr>
          <p:nvPr>
            <p:ph type="title"/>
          </p:nvPr>
        </p:nvSpPr>
        <p:spPr>
          <a:xfrm>
            <a:off x="609600" y="-1842"/>
            <a:ext cx="10972800" cy="952242"/>
          </a:xfrm>
        </p:spPr>
        <p:txBody>
          <a:bodyPr>
            <a:normAutofit/>
          </a:bodyPr>
          <a:lstStyle>
            <a:lvl1pPr algn="l">
              <a:defRPr sz="18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6" name="Date Placeholder 3"/>
          <p:cNvSpPr>
            <a:spLocks noGrp="1"/>
          </p:cNvSpPr>
          <p:nvPr>
            <p:ph type="dt" sz="half" idx="10"/>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675">
                <a:solidFill>
                  <a:srgbClr val="CC9933"/>
                </a:solidFill>
                <a:latin typeface="Arial" pitchFamily="34" charset="0"/>
                <a:cs typeface="Arial" pitchFamily="34" charset="0"/>
              </a:defRPr>
            </a:lvl1pPr>
          </a:lstStyle>
          <a:p>
            <a:pPr fontAlgn="base">
              <a:spcBef>
                <a:spcPct val="0"/>
              </a:spcBef>
              <a:spcAft>
                <a:spcPct val="0"/>
              </a:spcAft>
              <a:defRPr/>
            </a:pPr>
            <a:endParaRPr lang="en-GB"/>
          </a:p>
        </p:txBody>
      </p:sp>
      <p:sp>
        <p:nvSpPr>
          <p:cNvPr id="7" name="Footer Placeholder 4"/>
          <p:cNvSpPr>
            <a:spLocks noGrp="1"/>
          </p:cNvSpPr>
          <p:nvPr>
            <p:ph type="ftr" sz="quarter" idx="11"/>
          </p:nvPr>
        </p:nvSpPr>
        <p:spPr>
          <a:xfrm>
            <a:off x="4165600" y="6257926"/>
            <a:ext cx="2751667" cy="365125"/>
          </a:xfrm>
          <a:prstGeom prst="rect">
            <a:avLst/>
          </a:prstGeom>
        </p:spPr>
        <p:txBody>
          <a:bodyPr/>
          <a:lstStyle>
            <a:lvl1pPr algn="r" eaLnBrk="1" fontAlgn="auto" hangingPunct="1">
              <a:spcBef>
                <a:spcPts val="0"/>
              </a:spcBef>
              <a:spcAft>
                <a:spcPts val="0"/>
              </a:spcAft>
              <a:defRPr sz="675">
                <a:solidFill>
                  <a:srgbClr val="CC9933"/>
                </a:solidFill>
                <a:latin typeface="Arial" pitchFamily="34" charset="0"/>
                <a:ea typeface="+mn-ea"/>
                <a:cs typeface="Arial" pitchFamily="34" charset="0"/>
              </a:defRPr>
            </a:lvl1pPr>
          </a:lstStyle>
          <a:p>
            <a:pPr>
              <a:defRPr/>
            </a:pPr>
            <a:endParaRPr lang="nl-NL"/>
          </a:p>
        </p:txBody>
      </p:sp>
      <p:sp>
        <p:nvSpPr>
          <p:cNvPr id="8" name="Slide Number Placeholder 5"/>
          <p:cNvSpPr>
            <a:spLocks noGrp="1"/>
          </p:cNvSpPr>
          <p:nvPr>
            <p:ph type="sldNum" sz="quarter" idx="12"/>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eaLnBrk="1" hangingPunct="1">
              <a:defRPr sz="675">
                <a:solidFill>
                  <a:srgbClr val="CC9933"/>
                </a:solidFill>
                <a:latin typeface="Arial" pitchFamily="34" charset="0"/>
                <a:cs typeface="Arial" pitchFamily="34" charset="0"/>
              </a:defRPr>
            </a:lvl1pPr>
          </a:lstStyle>
          <a:p>
            <a:pPr fontAlgn="base">
              <a:spcBef>
                <a:spcPct val="0"/>
              </a:spcBef>
              <a:spcAft>
                <a:spcPct val="0"/>
              </a:spcAft>
              <a:defRPr/>
            </a:pPr>
            <a:fld id="{6A41C309-345F-43AE-B39F-F9F9B6F91B91}" type="slidenum">
              <a:rPr lang="en-GB"/>
              <a:pPr fontAlgn="base">
                <a:spcBef>
                  <a:spcPct val="0"/>
                </a:spcBef>
                <a:spcAft>
                  <a:spcPct val="0"/>
                </a:spcAft>
                <a:defRPr/>
              </a:pPr>
              <a:t>‹nr.›</a:t>
            </a:fld>
            <a:endParaRPr lang="en-GB"/>
          </a:p>
        </p:txBody>
      </p:sp>
    </p:spTree>
    <p:extLst>
      <p:ext uri="{BB962C8B-B14F-4D97-AF65-F5344CB8AC3E}">
        <p14:creationId xmlns:p14="http://schemas.microsoft.com/office/powerpoint/2010/main" val="77391042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1_fotoslide bron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Freeform 2"/>
          <p:cNvSpPr>
            <a:spLocks/>
          </p:cNvSpPr>
          <p:nvPr/>
        </p:nvSpPr>
        <p:spPr bwMode="auto">
          <a:xfrm>
            <a:off x="0" y="1"/>
            <a:ext cx="12192000" cy="950913"/>
          </a:xfrm>
          <a:custGeom>
            <a:avLst/>
            <a:gdLst>
              <a:gd name="T0" fmla="*/ 0 w 3841"/>
              <a:gd name="T1" fmla="*/ 208 h 400"/>
              <a:gd name="T2" fmla="*/ 0 w 3841"/>
              <a:gd name="T3" fmla="*/ 0 h 400"/>
              <a:gd name="T4" fmla="*/ 3841 w 3841"/>
              <a:gd name="T5" fmla="*/ 0 h 400"/>
              <a:gd name="T6" fmla="*/ 3841 w 3841"/>
              <a:gd name="T7" fmla="*/ 400 h 400"/>
              <a:gd name="T8" fmla="*/ 184 w 3841"/>
              <a:gd name="T9" fmla="*/ 400 h 400"/>
              <a:gd name="T10" fmla="*/ 0 w 3841"/>
              <a:gd name="T11" fmla="*/ 208 h 4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41" h="400">
                <a:moveTo>
                  <a:pt x="0" y="208"/>
                </a:moveTo>
                <a:lnTo>
                  <a:pt x="0" y="0"/>
                </a:lnTo>
                <a:lnTo>
                  <a:pt x="3841" y="0"/>
                </a:lnTo>
                <a:lnTo>
                  <a:pt x="3841" y="400"/>
                </a:lnTo>
                <a:lnTo>
                  <a:pt x="184" y="400"/>
                </a:lnTo>
                <a:lnTo>
                  <a:pt x="0" y="208"/>
                </a:lnTo>
                <a:close/>
              </a:path>
            </a:pathLst>
          </a:custGeom>
          <a:solidFill>
            <a:schemeClr val="accent1"/>
          </a:solidFill>
          <a:ln w="12700">
            <a:noFill/>
            <a:prstDash val="solid"/>
            <a:round/>
            <a:headEnd/>
            <a:tailEnd/>
          </a:ln>
        </p:spPr>
        <p:txBody>
          <a:bodyPr/>
          <a:lstStyle/>
          <a:p>
            <a:pPr fontAlgn="base">
              <a:spcBef>
                <a:spcPct val="0"/>
              </a:spcBef>
              <a:spcAft>
                <a:spcPct val="0"/>
              </a:spcAft>
              <a:defRPr/>
            </a:pPr>
            <a:endParaRPr lang="nl-NL" sz="1350">
              <a:solidFill>
                <a:prstClr val="black"/>
              </a:solidFill>
              <a:latin typeface="Times New Roman" panose="02020603050405020304" pitchFamily="18" charset="0"/>
              <a:cs typeface="Arial" panose="020B0604020202020204" pitchFamily="34" charset="0"/>
            </a:endParaRPr>
          </a:p>
        </p:txBody>
      </p:sp>
      <p:sp>
        <p:nvSpPr>
          <p:cNvPr id="4" name="Rectangle 6"/>
          <p:cNvSpPr>
            <a:spLocks noChangeArrowheads="1"/>
          </p:cNvSpPr>
          <p:nvPr/>
        </p:nvSpPr>
        <p:spPr bwMode="auto">
          <a:xfrm>
            <a:off x="-2117" y="5924550"/>
            <a:ext cx="12192001" cy="933450"/>
          </a:xfrm>
          <a:prstGeom prst="rect">
            <a:avLst/>
          </a:prstGeom>
          <a:solidFill>
            <a:srgbClr val="FFFFFF">
              <a:alpha val="85097"/>
            </a:srgbClr>
          </a:solidFill>
          <a:ln w="12700">
            <a:noFill/>
            <a:miter lim="800000"/>
            <a:headEnd/>
            <a:tailEnd/>
          </a:ln>
        </p:spPr>
        <p:txBody>
          <a:bodyPr/>
          <a:lstStyle/>
          <a:p>
            <a:pPr fontAlgn="base">
              <a:spcBef>
                <a:spcPct val="0"/>
              </a:spcBef>
              <a:spcAft>
                <a:spcPct val="0"/>
              </a:spcAft>
              <a:defRPr/>
            </a:pPr>
            <a:endParaRPr lang="nl-NL" sz="1350">
              <a:solidFill>
                <a:prstClr val="black"/>
              </a:solidFill>
              <a:latin typeface="Calibri" pitchFamily="34" charset="0"/>
              <a:cs typeface="ヒラギノ角ゴ Pro W3"/>
            </a:endParaRPr>
          </a:p>
        </p:txBody>
      </p:sp>
      <p:pic>
        <p:nvPicPr>
          <p:cNvPr id="5" name="Picture 5" descr="02-UTI_Basisvormen_powerpoint_0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00" y="6061075"/>
            <a:ext cx="338666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itle 1"/>
          <p:cNvSpPr>
            <a:spLocks noGrp="1"/>
          </p:cNvSpPr>
          <p:nvPr>
            <p:ph type="title"/>
          </p:nvPr>
        </p:nvSpPr>
        <p:spPr>
          <a:xfrm>
            <a:off x="609600" y="-1842"/>
            <a:ext cx="10972800" cy="952242"/>
          </a:xfrm>
        </p:spPr>
        <p:txBody>
          <a:bodyPr>
            <a:normAutofit/>
          </a:bodyPr>
          <a:lstStyle>
            <a:lvl1pPr algn="l">
              <a:defRPr sz="18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6" name="Date Placeholder 3"/>
          <p:cNvSpPr>
            <a:spLocks noGrp="1"/>
          </p:cNvSpPr>
          <p:nvPr>
            <p:ph type="dt" sz="half" idx="10"/>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675">
                <a:solidFill>
                  <a:srgbClr val="CC9933"/>
                </a:solidFill>
                <a:latin typeface="Arial" pitchFamily="34" charset="0"/>
                <a:cs typeface="Arial" pitchFamily="34" charset="0"/>
              </a:defRPr>
            </a:lvl1pPr>
          </a:lstStyle>
          <a:p>
            <a:pPr fontAlgn="base">
              <a:spcBef>
                <a:spcPct val="0"/>
              </a:spcBef>
              <a:spcAft>
                <a:spcPct val="0"/>
              </a:spcAft>
              <a:defRPr/>
            </a:pPr>
            <a:endParaRPr lang="en-GB"/>
          </a:p>
        </p:txBody>
      </p:sp>
      <p:sp>
        <p:nvSpPr>
          <p:cNvPr id="7" name="Footer Placeholder 4"/>
          <p:cNvSpPr>
            <a:spLocks noGrp="1"/>
          </p:cNvSpPr>
          <p:nvPr>
            <p:ph type="ftr" sz="quarter" idx="11"/>
          </p:nvPr>
        </p:nvSpPr>
        <p:spPr>
          <a:xfrm>
            <a:off x="4165600" y="6257926"/>
            <a:ext cx="2751667" cy="365125"/>
          </a:xfrm>
          <a:prstGeom prst="rect">
            <a:avLst/>
          </a:prstGeom>
        </p:spPr>
        <p:txBody>
          <a:bodyPr/>
          <a:lstStyle>
            <a:lvl1pPr algn="r" eaLnBrk="1" fontAlgn="auto" hangingPunct="1">
              <a:spcBef>
                <a:spcPts val="0"/>
              </a:spcBef>
              <a:spcAft>
                <a:spcPts val="0"/>
              </a:spcAft>
              <a:defRPr sz="675">
                <a:solidFill>
                  <a:srgbClr val="CC9933"/>
                </a:solidFill>
                <a:latin typeface="Arial" pitchFamily="34" charset="0"/>
                <a:ea typeface="+mn-ea"/>
                <a:cs typeface="Arial" pitchFamily="34" charset="0"/>
              </a:defRPr>
            </a:lvl1pPr>
          </a:lstStyle>
          <a:p>
            <a:pPr>
              <a:defRPr/>
            </a:pPr>
            <a:endParaRPr lang="nl-NL"/>
          </a:p>
        </p:txBody>
      </p:sp>
      <p:sp>
        <p:nvSpPr>
          <p:cNvPr id="8" name="Slide Number Placeholder 5"/>
          <p:cNvSpPr>
            <a:spLocks noGrp="1"/>
          </p:cNvSpPr>
          <p:nvPr>
            <p:ph type="sldNum" sz="quarter" idx="12"/>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eaLnBrk="1" hangingPunct="1">
              <a:defRPr sz="675">
                <a:solidFill>
                  <a:srgbClr val="CC9933"/>
                </a:solidFill>
                <a:latin typeface="Arial" pitchFamily="34" charset="0"/>
                <a:cs typeface="Arial" pitchFamily="34" charset="0"/>
              </a:defRPr>
            </a:lvl1pPr>
          </a:lstStyle>
          <a:p>
            <a:pPr fontAlgn="base">
              <a:spcBef>
                <a:spcPct val="0"/>
              </a:spcBef>
              <a:spcAft>
                <a:spcPct val="0"/>
              </a:spcAft>
              <a:defRPr/>
            </a:pPr>
            <a:fld id="{BA7794C5-F1C5-41F6-B6DB-90F77AB77347}" type="slidenum">
              <a:rPr lang="en-GB"/>
              <a:pPr fontAlgn="base">
                <a:spcBef>
                  <a:spcPct val="0"/>
                </a:spcBef>
                <a:spcAft>
                  <a:spcPct val="0"/>
                </a:spcAft>
                <a:defRPr/>
              </a:pPr>
              <a:t>‹nr.›</a:t>
            </a:fld>
            <a:endParaRPr lang="en-GB"/>
          </a:p>
        </p:txBody>
      </p:sp>
    </p:spTree>
    <p:extLst>
      <p:ext uri="{BB962C8B-B14F-4D97-AF65-F5344CB8AC3E}">
        <p14:creationId xmlns:p14="http://schemas.microsoft.com/office/powerpoint/2010/main" val="890425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2_fotoslide groe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Freeform 2"/>
          <p:cNvSpPr>
            <a:spLocks/>
          </p:cNvSpPr>
          <p:nvPr/>
        </p:nvSpPr>
        <p:spPr bwMode="auto">
          <a:xfrm>
            <a:off x="0" y="1"/>
            <a:ext cx="12192000" cy="950913"/>
          </a:xfrm>
          <a:custGeom>
            <a:avLst/>
            <a:gdLst>
              <a:gd name="T0" fmla="*/ 0 w 3841"/>
              <a:gd name="T1" fmla="*/ 208 h 400"/>
              <a:gd name="T2" fmla="*/ 0 w 3841"/>
              <a:gd name="T3" fmla="*/ 0 h 400"/>
              <a:gd name="T4" fmla="*/ 3841 w 3841"/>
              <a:gd name="T5" fmla="*/ 0 h 400"/>
              <a:gd name="T6" fmla="*/ 3841 w 3841"/>
              <a:gd name="T7" fmla="*/ 400 h 400"/>
              <a:gd name="T8" fmla="*/ 184 w 3841"/>
              <a:gd name="T9" fmla="*/ 400 h 400"/>
              <a:gd name="T10" fmla="*/ 0 w 3841"/>
              <a:gd name="T11" fmla="*/ 208 h 4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41" h="400">
                <a:moveTo>
                  <a:pt x="0" y="208"/>
                </a:moveTo>
                <a:lnTo>
                  <a:pt x="0" y="0"/>
                </a:lnTo>
                <a:lnTo>
                  <a:pt x="3841" y="0"/>
                </a:lnTo>
                <a:lnTo>
                  <a:pt x="3841" y="400"/>
                </a:lnTo>
                <a:lnTo>
                  <a:pt x="184" y="400"/>
                </a:lnTo>
                <a:lnTo>
                  <a:pt x="0" y="208"/>
                </a:lnTo>
                <a:close/>
              </a:path>
            </a:pathLst>
          </a:custGeom>
          <a:solidFill>
            <a:schemeClr val="accent2"/>
          </a:solidFill>
          <a:ln w="12700">
            <a:noFill/>
            <a:prstDash val="solid"/>
            <a:round/>
            <a:headEnd/>
            <a:tailEnd/>
          </a:ln>
        </p:spPr>
        <p:txBody>
          <a:bodyPr/>
          <a:lstStyle/>
          <a:p>
            <a:pPr fontAlgn="base">
              <a:spcBef>
                <a:spcPct val="0"/>
              </a:spcBef>
              <a:spcAft>
                <a:spcPct val="0"/>
              </a:spcAft>
              <a:defRPr/>
            </a:pPr>
            <a:endParaRPr lang="nl-NL" sz="1350">
              <a:solidFill>
                <a:prstClr val="black"/>
              </a:solidFill>
              <a:latin typeface="Times New Roman" panose="02020603050405020304" pitchFamily="18" charset="0"/>
              <a:cs typeface="Arial" panose="020B0604020202020204" pitchFamily="34" charset="0"/>
            </a:endParaRPr>
          </a:p>
        </p:txBody>
      </p:sp>
      <p:sp>
        <p:nvSpPr>
          <p:cNvPr id="4" name="Rectangle 6"/>
          <p:cNvSpPr>
            <a:spLocks noChangeArrowheads="1"/>
          </p:cNvSpPr>
          <p:nvPr/>
        </p:nvSpPr>
        <p:spPr bwMode="auto">
          <a:xfrm>
            <a:off x="-2117" y="5924550"/>
            <a:ext cx="12192001" cy="933450"/>
          </a:xfrm>
          <a:prstGeom prst="rect">
            <a:avLst/>
          </a:prstGeom>
          <a:solidFill>
            <a:srgbClr val="FFFFFF">
              <a:alpha val="85097"/>
            </a:srgbClr>
          </a:solidFill>
          <a:ln w="12700">
            <a:noFill/>
            <a:miter lim="800000"/>
            <a:headEnd/>
            <a:tailEnd/>
          </a:ln>
        </p:spPr>
        <p:txBody>
          <a:bodyPr/>
          <a:lstStyle/>
          <a:p>
            <a:pPr fontAlgn="base">
              <a:spcBef>
                <a:spcPct val="0"/>
              </a:spcBef>
              <a:spcAft>
                <a:spcPct val="0"/>
              </a:spcAft>
              <a:defRPr/>
            </a:pPr>
            <a:endParaRPr lang="nl-NL" sz="1350">
              <a:solidFill>
                <a:prstClr val="black"/>
              </a:solidFill>
              <a:latin typeface="Calibri" pitchFamily="34" charset="0"/>
              <a:cs typeface="ヒラギノ角ゴ Pro W3"/>
            </a:endParaRPr>
          </a:p>
        </p:txBody>
      </p:sp>
      <p:pic>
        <p:nvPicPr>
          <p:cNvPr id="5" name="Picture 5" descr="02-UTI_Basisvormen_powerpoint_0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00" y="6061075"/>
            <a:ext cx="3386667"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itle 1"/>
          <p:cNvSpPr>
            <a:spLocks noGrp="1"/>
          </p:cNvSpPr>
          <p:nvPr>
            <p:ph type="title"/>
          </p:nvPr>
        </p:nvSpPr>
        <p:spPr>
          <a:xfrm>
            <a:off x="609600" y="-1842"/>
            <a:ext cx="10972800" cy="952242"/>
          </a:xfrm>
        </p:spPr>
        <p:txBody>
          <a:bodyPr>
            <a:normAutofit/>
          </a:bodyPr>
          <a:lstStyle>
            <a:lvl1pPr algn="l">
              <a:defRPr sz="1800">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6" name="Date Placeholder 3"/>
          <p:cNvSpPr>
            <a:spLocks noGrp="1"/>
          </p:cNvSpPr>
          <p:nvPr>
            <p:ph type="dt" sz="half" idx="10"/>
          </p:nvPr>
        </p:nvSpPr>
        <p:spPr>
          <a:xfrm>
            <a:off x="6881285" y="6257926"/>
            <a:ext cx="3143249"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675">
                <a:solidFill>
                  <a:srgbClr val="CC9933"/>
                </a:solidFill>
                <a:latin typeface="Arial" pitchFamily="34" charset="0"/>
                <a:cs typeface="Arial" pitchFamily="34" charset="0"/>
              </a:defRPr>
            </a:lvl1pPr>
          </a:lstStyle>
          <a:p>
            <a:pPr fontAlgn="base">
              <a:spcBef>
                <a:spcPct val="0"/>
              </a:spcBef>
              <a:spcAft>
                <a:spcPct val="0"/>
              </a:spcAft>
              <a:defRPr/>
            </a:pPr>
            <a:endParaRPr lang="en-GB"/>
          </a:p>
        </p:txBody>
      </p:sp>
      <p:sp>
        <p:nvSpPr>
          <p:cNvPr id="7" name="Footer Placeholder 4"/>
          <p:cNvSpPr>
            <a:spLocks noGrp="1"/>
          </p:cNvSpPr>
          <p:nvPr>
            <p:ph type="ftr" sz="quarter" idx="11"/>
          </p:nvPr>
        </p:nvSpPr>
        <p:spPr>
          <a:xfrm>
            <a:off x="4165600" y="6257926"/>
            <a:ext cx="2751667" cy="365125"/>
          </a:xfrm>
          <a:prstGeom prst="rect">
            <a:avLst/>
          </a:prstGeom>
        </p:spPr>
        <p:txBody>
          <a:bodyPr/>
          <a:lstStyle>
            <a:lvl1pPr algn="r" eaLnBrk="1" fontAlgn="auto" hangingPunct="1">
              <a:spcBef>
                <a:spcPts val="0"/>
              </a:spcBef>
              <a:spcAft>
                <a:spcPts val="0"/>
              </a:spcAft>
              <a:defRPr sz="675">
                <a:solidFill>
                  <a:srgbClr val="CC9933"/>
                </a:solidFill>
                <a:latin typeface="Arial" pitchFamily="34" charset="0"/>
                <a:ea typeface="+mn-ea"/>
                <a:cs typeface="Arial" pitchFamily="34" charset="0"/>
              </a:defRPr>
            </a:lvl1pPr>
          </a:lstStyle>
          <a:p>
            <a:pPr>
              <a:defRPr/>
            </a:pPr>
            <a:endParaRPr lang="nl-NL"/>
          </a:p>
        </p:txBody>
      </p:sp>
      <p:sp>
        <p:nvSpPr>
          <p:cNvPr id="8" name="Slide Number Placeholder 5"/>
          <p:cNvSpPr>
            <a:spLocks noGrp="1"/>
          </p:cNvSpPr>
          <p:nvPr>
            <p:ph type="sldNum" sz="quarter" idx="12"/>
          </p:nvPr>
        </p:nvSpPr>
        <p:spPr>
          <a:xfrm>
            <a:off x="10551584" y="6257926"/>
            <a:ext cx="1030816" cy="365125"/>
          </a:xfrm>
          <a:prstGeom prst="rect">
            <a:avLst/>
          </a:prstGeom>
        </p:spPr>
        <p:txBody>
          <a:bodyPr vert="horz" wrap="square" lIns="91440" tIns="45720" rIns="91440" bIns="45720" numCol="1" anchor="t" anchorCtr="0" compatLnSpc="1">
            <a:prstTxWarp prst="textNoShape">
              <a:avLst/>
            </a:prstTxWarp>
          </a:bodyPr>
          <a:lstStyle>
            <a:lvl1pPr algn="r" eaLnBrk="1" hangingPunct="1">
              <a:defRPr sz="675">
                <a:solidFill>
                  <a:srgbClr val="CC9933"/>
                </a:solidFill>
                <a:latin typeface="Arial" pitchFamily="34" charset="0"/>
                <a:cs typeface="Arial" pitchFamily="34" charset="0"/>
              </a:defRPr>
            </a:lvl1pPr>
          </a:lstStyle>
          <a:p>
            <a:pPr fontAlgn="base">
              <a:spcBef>
                <a:spcPct val="0"/>
              </a:spcBef>
              <a:spcAft>
                <a:spcPct val="0"/>
              </a:spcAft>
              <a:defRPr/>
            </a:pPr>
            <a:fld id="{307D5F8D-5C09-4E49-9589-1A3D4D45563A}" type="slidenum">
              <a:rPr lang="en-GB"/>
              <a:pPr fontAlgn="base">
                <a:spcBef>
                  <a:spcPct val="0"/>
                </a:spcBef>
                <a:spcAft>
                  <a:spcPct val="0"/>
                </a:spcAft>
                <a:defRPr/>
              </a:pPr>
              <a:t>‹nr.›</a:t>
            </a:fld>
            <a:endParaRPr lang="en-GB"/>
          </a:p>
        </p:txBody>
      </p:sp>
    </p:spTree>
    <p:extLst>
      <p:ext uri="{BB962C8B-B14F-4D97-AF65-F5344CB8AC3E}">
        <p14:creationId xmlns:p14="http://schemas.microsoft.com/office/powerpoint/2010/main" val="42848546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slideLayout" Target="../slideLayouts/slideLayout178.xml"/><Relationship Id="rId18" Type="http://schemas.openxmlformats.org/officeDocument/2006/relationships/slideLayout" Target="../slideLayouts/slideLayout183.xml"/><Relationship Id="rId26" Type="http://schemas.openxmlformats.org/officeDocument/2006/relationships/slideLayout" Target="../slideLayouts/slideLayout191.xml"/><Relationship Id="rId3" Type="http://schemas.openxmlformats.org/officeDocument/2006/relationships/slideLayout" Target="../slideLayouts/slideLayout168.xml"/><Relationship Id="rId21" Type="http://schemas.openxmlformats.org/officeDocument/2006/relationships/slideLayout" Target="../slideLayouts/slideLayout186.xml"/><Relationship Id="rId7" Type="http://schemas.openxmlformats.org/officeDocument/2006/relationships/slideLayout" Target="../slideLayouts/slideLayout172.xml"/><Relationship Id="rId12" Type="http://schemas.openxmlformats.org/officeDocument/2006/relationships/slideLayout" Target="../slideLayouts/slideLayout177.xml"/><Relationship Id="rId17" Type="http://schemas.openxmlformats.org/officeDocument/2006/relationships/slideLayout" Target="../slideLayouts/slideLayout182.xml"/><Relationship Id="rId25" Type="http://schemas.openxmlformats.org/officeDocument/2006/relationships/slideLayout" Target="../slideLayouts/slideLayout190.xml"/><Relationship Id="rId2" Type="http://schemas.openxmlformats.org/officeDocument/2006/relationships/slideLayout" Target="../slideLayouts/slideLayout167.xml"/><Relationship Id="rId16" Type="http://schemas.openxmlformats.org/officeDocument/2006/relationships/slideLayout" Target="../slideLayouts/slideLayout181.xml"/><Relationship Id="rId20" Type="http://schemas.openxmlformats.org/officeDocument/2006/relationships/slideLayout" Target="../slideLayouts/slideLayout185.xml"/><Relationship Id="rId29" Type="http://schemas.openxmlformats.org/officeDocument/2006/relationships/slideLayout" Target="../slideLayouts/slideLayout194.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24" Type="http://schemas.openxmlformats.org/officeDocument/2006/relationships/slideLayout" Target="../slideLayouts/slideLayout189.xml"/><Relationship Id="rId5" Type="http://schemas.openxmlformats.org/officeDocument/2006/relationships/slideLayout" Target="../slideLayouts/slideLayout170.xml"/><Relationship Id="rId15" Type="http://schemas.openxmlformats.org/officeDocument/2006/relationships/slideLayout" Target="../slideLayouts/slideLayout180.xml"/><Relationship Id="rId23" Type="http://schemas.openxmlformats.org/officeDocument/2006/relationships/slideLayout" Target="../slideLayouts/slideLayout188.xml"/><Relationship Id="rId28" Type="http://schemas.openxmlformats.org/officeDocument/2006/relationships/slideLayout" Target="../slideLayouts/slideLayout193.xml"/><Relationship Id="rId10" Type="http://schemas.openxmlformats.org/officeDocument/2006/relationships/slideLayout" Target="../slideLayouts/slideLayout175.xml"/><Relationship Id="rId19" Type="http://schemas.openxmlformats.org/officeDocument/2006/relationships/slideLayout" Target="../slideLayouts/slideLayout184.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slideLayout" Target="../slideLayouts/slideLayout179.xml"/><Relationship Id="rId22" Type="http://schemas.openxmlformats.org/officeDocument/2006/relationships/slideLayout" Target="../slideLayouts/slideLayout187.xml"/><Relationship Id="rId27" Type="http://schemas.openxmlformats.org/officeDocument/2006/relationships/slideLayout" Target="../slideLayouts/slideLayout192.xml"/><Relationship Id="rId30"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02.xml"/><Relationship Id="rId13" Type="http://schemas.openxmlformats.org/officeDocument/2006/relationships/theme" Target="../theme/theme11.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slideLayout" Target="../slideLayouts/slideLayout206.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 Id="rId14" Type="http://schemas.openxmlformats.org/officeDocument/2006/relationships/image" Target="../media/image4.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14.xml"/><Relationship Id="rId13" Type="http://schemas.openxmlformats.org/officeDocument/2006/relationships/slideLayout" Target="../slideLayouts/slideLayout219.xml"/><Relationship Id="rId18" Type="http://schemas.openxmlformats.org/officeDocument/2006/relationships/slideLayout" Target="../slideLayouts/slideLayout224.xml"/><Relationship Id="rId26" Type="http://schemas.openxmlformats.org/officeDocument/2006/relationships/slideLayout" Target="../slideLayouts/slideLayout232.xml"/><Relationship Id="rId3" Type="http://schemas.openxmlformats.org/officeDocument/2006/relationships/slideLayout" Target="../slideLayouts/slideLayout209.xml"/><Relationship Id="rId21" Type="http://schemas.openxmlformats.org/officeDocument/2006/relationships/slideLayout" Target="../slideLayouts/slideLayout227.xml"/><Relationship Id="rId7" Type="http://schemas.openxmlformats.org/officeDocument/2006/relationships/slideLayout" Target="../slideLayouts/slideLayout213.xml"/><Relationship Id="rId12" Type="http://schemas.openxmlformats.org/officeDocument/2006/relationships/slideLayout" Target="../slideLayouts/slideLayout218.xml"/><Relationship Id="rId17" Type="http://schemas.openxmlformats.org/officeDocument/2006/relationships/slideLayout" Target="../slideLayouts/slideLayout223.xml"/><Relationship Id="rId25" Type="http://schemas.openxmlformats.org/officeDocument/2006/relationships/slideLayout" Target="../slideLayouts/slideLayout231.xml"/><Relationship Id="rId2" Type="http://schemas.openxmlformats.org/officeDocument/2006/relationships/slideLayout" Target="../slideLayouts/slideLayout208.xml"/><Relationship Id="rId16" Type="http://schemas.openxmlformats.org/officeDocument/2006/relationships/slideLayout" Target="../slideLayouts/slideLayout222.xml"/><Relationship Id="rId20" Type="http://schemas.openxmlformats.org/officeDocument/2006/relationships/slideLayout" Target="../slideLayouts/slideLayout226.xml"/><Relationship Id="rId29" Type="http://schemas.openxmlformats.org/officeDocument/2006/relationships/theme" Target="../theme/theme12.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24" Type="http://schemas.openxmlformats.org/officeDocument/2006/relationships/slideLayout" Target="../slideLayouts/slideLayout230.xml"/><Relationship Id="rId5" Type="http://schemas.openxmlformats.org/officeDocument/2006/relationships/slideLayout" Target="../slideLayouts/slideLayout211.xml"/><Relationship Id="rId15" Type="http://schemas.openxmlformats.org/officeDocument/2006/relationships/slideLayout" Target="../slideLayouts/slideLayout221.xml"/><Relationship Id="rId23" Type="http://schemas.openxmlformats.org/officeDocument/2006/relationships/slideLayout" Target="../slideLayouts/slideLayout229.xml"/><Relationship Id="rId28" Type="http://schemas.openxmlformats.org/officeDocument/2006/relationships/slideLayout" Target="../slideLayouts/slideLayout234.xml"/><Relationship Id="rId10" Type="http://schemas.openxmlformats.org/officeDocument/2006/relationships/slideLayout" Target="../slideLayouts/slideLayout216.xml"/><Relationship Id="rId19" Type="http://schemas.openxmlformats.org/officeDocument/2006/relationships/slideLayout" Target="../slideLayouts/slideLayout225.xml"/><Relationship Id="rId4" Type="http://schemas.openxmlformats.org/officeDocument/2006/relationships/slideLayout" Target="../slideLayouts/slideLayout210.xml"/><Relationship Id="rId9" Type="http://schemas.openxmlformats.org/officeDocument/2006/relationships/slideLayout" Target="../slideLayouts/slideLayout215.xml"/><Relationship Id="rId14" Type="http://schemas.openxmlformats.org/officeDocument/2006/relationships/slideLayout" Target="../slideLayouts/slideLayout220.xml"/><Relationship Id="rId22" Type="http://schemas.openxmlformats.org/officeDocument/2006/relationships/slideLayout" Target="../slideLayouts/slideLayout228.xml"/><Relationship Id="rId27" Type="http://schemas.openxmlformats.org/officeDocument/2006/relationships/slideLayout" Target="../slideLayouts/slideLayout23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theme" Target="../theme/theme13.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 Id="rId14" Type="http://schemas.openxmlformats.org/officeDocument/2006/relationships/image" Target="../media/image4.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image" Target="../media/image12.jpg"/><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image" Target="../media/image11.png"/><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theme" Target="../theme/theme14.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 Id="rId14" Type="http://schemas.openxmlformats.org/officeDocument/2006/relationships/image" Target="../media/image13.jp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64.xml"/><Relationship Id="rId13" Type="http://schemas.openxmlformats.org/officeDocument/2006/relationships/slideLayout" Target="../slideLayouts/slideLayout269.xml"/><Relationship Id="rId18" Type="http://schemas.openxmlformats.org/officeDocument/2006/relationships/slideLayout" Target="../slideLayouts/slideLayout274.xml"/><Relationship Id="rId26" Type="http://schemas.openxmlformats.org/officeDocument/2006/relationships/slideLayout" Target="../slideLayouts/slideLayout282.xml"/><Relationship Id="rId3" Type="http://schemas.openxmlformats.org/officeDocument/2006/relationships/slideLayout" Target="../slideLayouts/slideLayout259.xml"/><Relationship Id="rId21" Type="http://schemas.openxmlformats.org/officeDocument/2006/relationships/slideLayout" Target="../slideLayouts/slideLayout277.xml"/><Relationship Id="rId7" Type="http://schemas.openxmlformats.org/officeDocument/2006/relationships/slideLayout" Target="../slideLayouts/slideLayout263.xml"/><Relationship Id="rId12" Type="http://schemas.openxmlformats.org/officeDocument/2006/relationships/slideLayout" Target="../slideLayouts/slideLayout268.xml"/><Relationship Id="rId17" Type="http://schemas.openxmlformats.org/officeDocument/2006/relationships/slideLayout" Target="../slideLayouts/slideLayout273.xml"/><Relationship Id="rId25" Type="http://schemas.openxmlformats.org/officeDocument/2006/relationships/slideLayout" Target="../slideLayouts/slideLayout281.xml"/><Relationship Id="rId2" Type="http://schemas.openxmlformats.org/officeDocument/2006/relationships/slideLayout" Target="../slideLayouts/slideLayout258.xml"/><Relationship Id="rId16" Type="http://schemas.openxmlformats.org/officeDocument/2006/relationships/slideLayout" Target="../slideLayouts/slideLayout272.xml"/><Relationship Id="rId20" Type="http://schemas.openxmlformats.org/officeDocument/2006/relationships/slideLayout" Target="../slideLayouts/slideLayout276.xml"/><Relationship Id="rId29" Type="http://schemas.openxmlformats.org/officeDocument/2006/relationships/slideLayout" Target="../slideLayouts/slideLayout285.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24" Type="http://schemas.openxmlformats.org/officeDocument/2006/relationships/slideLayout" Target="../slideLayouts/slideLayout280.xml"/><Relationship Id="rId32" Type="http://schemas.openxmlformats.org/officeDocument/2006/relationships/theme" Target="../theme/theme15.xml"/><Relationship Id="rId5" Type="http://schemas.openxmlformats.org/officeDocument/2006/relationships/slideLayout" Target="../slideLayouts/slideLayout261.xml"/><Relationship Id="rId15" Type="http://schemas.openxmlformats.org/officeDocument/2006/relationships/slideLayout" Target="../slideLayouts/slideLayout271.xml"/><Relationship Id="rId23" Type="http://schemas.openxmlformats.org/officeDocument/2006/relationships/slideLayout" Target="../slideLayouts/slideLayout279.xml"/><Relationship Id="rId28" Type="http://schemas.openxmlformats.org/officeDocument/2006/relationships/slideLayout" Target="../slideLayouts/slideLayout284.xml"/><Relationship Id="rId10" Type="http://schemas.openxmlformats.org/officeDocument/2006/relationships/slideLayout" Target="../slideLayouts/slideLayout266.xml"/><Relationship Id="rId19" Type="http://schemas.openxmlformats.org/officeDocument/2006/relationships/slideLayout" Target="../slideLayouts/slideLayout275.xml"/><Relationship Id="rId31" Type="http://schemas.openxmlformats.org/officeDocument/2006/relationships/slideLayout" Target="../slideLayouts/slideLayout287.xml"/><Relationship Id="rId4" Type="http://schemas.openxmlformats.org/officeDocument/2006/relationships/slideLayout" Target="../slideLayouts/slideLayout260.xml"/><Relationship Id="rId9" Type="http://schemas.openxmlformats.org/officeDocument/2006/relationships/slideLayout" Target="../slideLayouts/slideLayout265.xml"/><Relationship Id="rId14" Type="http://schemas.openxmlformats.org/officeDocument/2006/relationships/slideLayout" Target="../slideLayouts/slideLayout270.xml"/><Relationship Id="rId22" Type="http://schemas.openxmlformats.org/officeDocument/2006/relationships/slideLayout" Target="../slideLayouts/slideLayout278.xml"/><Relationship Id="rId27" Type="http://schemas.openxmlformats.org/officeDocument/2006/relationships/slideLayout" Target="../slideLayouts/slideLayout283.xml"/><Relationship Id="rId30" Type="http://schemas.openxmlformats.org/officeDocument/2006/relationships/slideLayout" Target="../slideLayouts/slideLayout28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95.xml"/><Relationship Id="rId13" Type="http://schemas.openxmlformats.org/officeDocument/2006/relationships/theme" Target="../theme/theme16.xml"/><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slideLayout" Target="../slideLayouts/slideLayout299.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 Id="rId14" Type="http://schemas.openxmlformats.org/officeDocument/2006/relationships/image" Target="../media/image4.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slideLayout" Target="../slideLayouts/slideLayout312.xml"/><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slideLayout" Target="../slideLayouts/slideLayout311.xml"/><Relationship Id="rId17" Type="http://schemas.openxmlformats.org/officeDocument/2006/relationships/image" Target="../media/image4.png"/><Relationship Id="rId2" Type="http://schemas.openxmlformats.org/officeDocument/2006/relationships/slideLayout" Target="../slideLayouts/slideLayout301.xml"/><Relationship Id="rId16" Type="http://schemas.openxmlformats.org/officeDocument/2006/relationships/theme" Target="../theme/theme17.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5" Type="http://schemas.openxmlformats.org/officeDocument/2006/relationships/slideLayout" Target="../slideLayouts/slideLayout31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 Id="rId14" Type="http://schemas.openxmlformats.org/officeDocument/2006/relationships/slideLayout" Target="../slideLayouts/slideLayout31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322.xml"/><Relationship Id="rId13" Type="http://schemas.openxmlformats.org/officeDocument/2006/relationships/slideLayout" Target="../slideLayouts/slideLayout327.xml"/><Relationship Id="rId3" Type="http://schemas.openxmlformats.org/officeDocument/2006/relationships/slideLayout" Target="../slideLayouts/slideLayout317.xml"/><Relationship Id="rId7" Type="http://schemas.openxmlformats.org/officeDocument/2006/relationships/slideLayout" Target="../slideLayouts/slideLayout321.xml"/><Relationship Id="rId12" Type="http://schemas.openxmlformats.org/officeDocument/2006/relationships/slideLayout" Target="../slideLayouts/slideLayout326.xml"/><Relationship Id="rId17" Type="http://schemas.openxmlformats.org/officeDocument/2006/relationships/image" Target="../media/image4.png"/><Relationship Id="rId2" Type="http://schemas.openxmlformats.org/officeDocument/2006/relationships/slideLayout" Target="../slideLayouts/slideLayout316.xml"/><Relationship Id="rId16" Type="http://schemas.openxmlformats.org/officeDocument/2006/relationships/theme" Target="../theme/theme18.xml"/><Relationship Id="rId1" Type="http://schemas.openxmlformats.org/officeDocument/2006/relationships/slideLayout" Target="../slideLayouts/slideLayout315.xml"/><Relationship Id="rId6" Type="http://schemas.openxmlformats.org/officeDocument/2006/relationships/slideLayout" Target="../slideLayouts/slideLayout320.xml"/><Relationship Id="rId11" Type="http://schemas.openxmlformats.org/officeDocument/2006/relationships/slideLayout" Target="../slideLayouts/slideLayout325.xml"/><Relationship Id="rId5" Type="http://schemas.openxmlformats.org/officeDocument/2006/relationships/slideLayout" Target="../slideLayouts/slideLayout319.xml"/><Relationship Id="rId15" Type="http://schemas.openxmlformats.org/officeDocument/2006/relationships/slideLayout" Target="../slideLayouts/slideLayout329.xml"/><Relationship Id="rId10" Type="http://schemas.openxmlformats.org/officeDocument/2006/relationships/slideLayout" Target="../slideLayouts/slideLayout324.xml"/><Relationship Id="rId4" Type="http://schemas.openxmlformats.org/officeDocument/2006/relationships/slideLayout" Target="../slideLayouts/slideLayout318.xml"/><Relationship Id="rId9" Type="http://schemas.openxmlformats.org/officeDocument/2006/relationships/slideLayout" Target="../slideLayouts/slideLayout323.xml"/><Relationship Id="rId14" Type="http://schemas.openxmlformats.org/officeDocument/2006/relationships/slideLayout" Target="../slideLayouts/slideLayout32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337.xml"/><Relationship Id="rId3" Type="http://schemas.openxmlformats.org/officeDocument/2006/relationships/slideLayout" Target="../slideLayouts/slideLayout332.xml"/><Relationship Id="rId7" Type="http://schemas.openxmlformats.org/officeDocument/2006/relationships/slideLayout" Target="../slideLayouts/slideLayout336.xml"/><Relationship Id="rId12" Type="http://schemas.openxmlformats.org/officeDocument/2006/relationships/theme" Target="../theme/theme19.xml"/><Relationship Id="rId2" Type="http://schemas.openxmlformats.org/officeDocument/2006/relationships/slideLayout" Target="../slideLayouts/slideLayout331.xml"/><Relationship Id="rId1" Type="http://schemas.openxmlformats.org/officeDocument/2006/relationships/slideLayout" Target="../slideLayouts/slideLayout330.xml"/><Relationship Id="rId6" Type="http://schemas.openxmlformats.org/officeDocument/2006/relationships/slideLayout" Target="../slideLayouts/slideLayout335.xml"/><Relationship Id="rId11" Type="http://schemas.openxmlformats.org/officeDocument/2006/relationships/slideLayout" Target="../slideLayouts/slideLayout340.xml"/><Relationship Id="rId5" Type="http://schemas.openxmlformats.org/officeDocument/2006/relationships/slideLayout" Target="../slideLayouts/slideLayout334.xml"/><Relationship Id="rId10" Type="http://schemas.openxmlformats.org/officeDocument/2006/relationships/slideLayout" Target="../slideLayouts/slideLayout339.xml"/><Relationship Id="rId4" Type="http://schemas.openxmlformats.org/officeDocument/2006/relationships/slideLayout" Target="../slideLayouts/slideLayout333.xml"/><Relationship Id="rId9" Type="http://schemas.openxmlformats.org/officeDocument/2006/relationships/slideLayout" Target="../slideLayouts/slideLayout3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image" Target="../media/image4.png"/><Relationship Id="rId2" Type="http://schemas.openxmlformats.org/officeDocument/2006/relationships/slideLayout" Target="../slideLayouts/slideLayout29.xml"/><Relationship Id="rId16" Type="http://schemas.openxmlformats.org/officeDocument/2006/relationships/theme" Target="../theme/theme2.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348.xml"/><Relationship Id="rId13" Type="http://schemas.openxmlformats.org/officeDocument/2006/relationships/image" Target="../media/image12.jpg"/><Relationship Id="rId3" Type="http://schemas.openxmlformats.org/officeDocument/2006/relationships/slideLayout" Target="../slideLayouts/slideLayout343.xml"/><Relationship Id="rId7" Type="http://schemas.openxmlformats.org/officeDocument/2006/relationships/slideLayout" Target="../slideLayouts/slideLayout347.xml"/><Relationship Id="rId12" Type="http://schemas.openxmlformats.org/officeDocument/2006/relationships/image" Target="../media/image11.png"/><Relationship Id="rId2" Type="http://schemas.openxmlformats.org/officeDocument/2006/relationships/slideLayout" Target="../slideLayouts/slideLayout342.xml"/><Relationship Id="rId1" Type="http://schemas.openxmlformats.org/officeDocument/2006/relationships/slideLayout" Target="../slideLayouts/slideLayout341.xml"/><Relationship Id="rId6" Type="http://schemas.openxmlformats.org/officeDocument/2006/relationships/slideLayout" Target="../slideLayouts/slideLayout346.xml"/><Relationship Id="rId11" Type="http://schemas.openxmlformats.org/officeDocument/2006/relationships/theme" Target="../theme/theme20.xml"/><Relationship Id="rId5" Type="http://schemas.openxmlformats.org/officeDocument/2006/relationships/slideLayout" Target="../slideLayouts/slideLayout345.xml"/><Relationship Id="rId10" Type="http://schemas.openxmlformats.org/officeDocument/2006/relationships/slideLayout" Target="../slideLayouts/slideLayout350.xml"/><Relationship Id="rId4" Type="http://schemas.openxmlformats.org/officeDocument/2006/relationships/slideLayout" Target="../slideLayouts/slideLayout344.xml"/><Relationship Id="rId9" Type="http://schemas.openxmlformats.org/officeDocument/2006/relationships/slideLayout" Target="../slideLayouts/slideLayout349.xml"/><Relationship Id="rId14" Type="http://schemas.openxmlformats.org/officeDocument/2006/relationships/image" Target="../media/image13.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26" Type="http://schemas.openxmlformats.org/officeDocument/2006/relationships/slideLayout" Target="../slideLayouts/slideLayout68.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slideLayout" Target="../slideLayouts/slideLayout67.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29" Type="http://schemas.openxmlformats.org/officeDocument/2006/relationships/slideLayout" Target="../slideLayouts/slideLayout71.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slideLayout" Target="../slideLayouts/slideLayout66.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28" Type="http://schemas.openxmlformats.org/officeDocument/2006/relationships/slideLayout" Target="../slideLayouts/slideLayout70.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 Id="rId27" Type="http://schemas.openxmlformats.org/officeDocument/2006/relationships/slideLayout" Target="../slideLayouts/slideLayout69.xml"/><Relationship Id="rId30"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18" Type="http://schemas.openxmlformats.org/officeDocument/2006/relationships/slideLayout" Target="../slideLayouts/slideLayout101.xml"/><Relationship Id="rId26" Type="http://schemas.openxmlformats.org/officeDocument/2006/relationships/slideLayout" Target="../slideLayouts/slideLayout109.xml"/><Relationship Id="rId3" Type="http://schemas.openxmlformats.org/officeDocument/2006/relationships/slideLayout" Target="../slideLayouts/slideLayout86.xml"/><Relationship Id="rId21" Type="http://schemas.openxmlformats.org/officeDocument/2006/relationships/slideLayout" Target="../slideLayouts/slideLayout104.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5" Type="http://schemas.openxmlformats.org/officeDocument/2006/relationships/slideLayout" Target="../slideLayouts/slideLayout108.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20" Type="http://schemas.openxmlformats.org/officeDocument/2006/relationships/slideLayout" Target="../slideLayouts/slideLayout103.xml"/><Relationship Id="rId29" Type="http://schemas.openxmlformats.org/officeDocument/2006/relationships/slideLayout" Target="../slideLayouts/slideLayout112.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24" Type="http://schemas.openxmlformats.org/officeDocument/2006/relationships/slideLayout" Target="../slideLayouts/slideLayout107.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23" Type="http://schemas.openxmlformats.org/officeDocument/2006/relationships/slideLayout" Target="../slideLayouts/slideLayout106.xml"/><Relationship Id="rId28" Type="http://schemas.openxmlformats.org/officeDocument/2006/relationships/slideLayout" Target="../slideLayouts/slideLayout111.xml"/><Relationship Id="rId10" Type="http://schemas.openxmlformats.org/officeDocument/2006/relationships/slideLayout" Target="../slideLayouts/slideLayout93.xml"/><Relationship Id="rId19" Type="http://schemas.openxmlformats.org/officeDocument/2006/relationships/slideLayout" Target="../slideLayouts/slideLayout102.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 Id="rId22" Type="http://schemas.openxmlformats.org/officeDocument/2006/relationships/slideLayout" Target="../slideLayouts/slideLayout105.xml"/><Relationship Id="rId27" Type="http://schemas.openxmlformats.org/officeDocument/2006/relationships/slideLayout" Target="../slideLayouts/slideLayout110.xml"/><Relationship Id="rId30"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theme" Target="../theme/theme6.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image" Target="../media/image4.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17" Type="http://schemas.openxmlformats.org/officeDocument/2006/relationships/image" Target="../media/image4.png"/><Relationship Id="rId2" Type="http://schemas.openxmlformats.org/officeDocument/2006/relationships/slideLayout" Target="../slideLayouts/slideLayout126.xml"/><Relationship Id="rId16" Type="http://schemas.openxmlformats.org/officeDocument/2006/relationships/theme" Target="../theme/theme7.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5" Type="http://schemas.openxmlformats.org/officeDocument/2006/relationships/slideLayout" Target="../slideLayouts/slideLayout13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slideLayout" Target="../slideLayouts/slideLayout13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8.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slideLayout" Target="../slideLayouts/slideLayout163.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17" Type="http://schemas.openxmlformats.org/officeDocument/2006/relationships/image" Target="../media/image4.png"/><Relationship Id="rId2" Type="http://schemas.openxmlformats.org/officeDocument/2006/relationships/slideLayout" Target="../slideLayouts/slideLayout152.xml"/><Relationship Id="rId16" Type="http://schemas.openxmlformats.org/officeDocument/2006/relationships/theme" Target="../theme/theme9.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5" Type="http://schemas.openxmlformats.org/officeDocument/2006/relationships/slideLayout" Target="../slideLayouts/slideLayout16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slideLayout" Target="../slideLayouts/slideLayout1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1027"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nl-NL" dirty="0" smtClean="0"/>
              <a:t>Click to </a:t>
            </a:r>
            <a:r>
              <a:rPr lang="nl-NL" dirty="0" err="1" smtClean="0"/>
              <a:t>edit</a:t>
            </a:r>
            <a:r>
              <a:rPr lang="nl-NL" dirty="0" smtClean="0"/>
              <a:t> </a:t>
            </a:r>
            <a:r>
              <a:rPr lang="nl-NL" dirty="0" err="1" smtClean="0"/>
              <a:t>Master</a:t>
            </a:r>
            <a:r>
              <a:rPr lang="nl-NL" dirty="0" smtClean="0"/>
              <a:t> </a:t>
            </a:r>
            <a:r>
              <a:rPr lang="nl-NL" dirty="0" err="1" smtClean="0"/>
              <a:t>text</a:t>
            </a:r>
            <a:r>
              <a:rPr lang="nl-NL" dirty="0" smtClean="0"/>
              <a:t> </a:t>
            </a:r>
            <a:r>
              <a:rPr lang="nl-NL" dirty="0" err="1" smtClean="0"/>
              <a:t>styles</a:t>
            </a:r>
            <a:endParaRPr lang="nl-NL" dirty="0" smtClean="0"/>
          </a:p>
          <a:p>
            <a:pPr lvl="1"/>
            <a:r>
              <a:rPr lang="nl-NL" dirty="0" err="1" smtClean="0"/>
              <a:t>Second</a:t>
            </a:r>
            <a:r>
              <a:rPr lang="nl-NL" dirty="0" smtClean="0"/>
              <a:t> level</a:t>
            </a:r>
          </a:p>
          <a:p>
            <a:pPr lvl="2"/>
            <a:r>
              <a:rPr lang="nl-NL" dirty="0" err="1" smtClean="0"/>
              <a:t>Third</a:t>
            </a:r>
            <a:r>
              <a:rPr lang="nl-NL" dirty="0" smtClean="0"/>
              <a:t> level</a:t>
            </a:r>
          </a:p>
        </p:txBody>
      </p:sp>
    </p:spTree>
    <p:extLst>
      <p:ext uri="{BB962C8B-B14F-4D97-AF65-F5344CB8AC3E}">
        <p14:creationId xmlns:p14="http://schemas.microsoft.com/office/powerpoint/2010/main" val="379470476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 id="2147483711" r:id="rId27"/>
  </p:sldLayoutIdLst>
  <p:txStyles>
    <p:titleStyle>
      <a:lvl1pPr algn="l" defTabSz="457200" rtl="0" eaLnBrk="1" fontAlgn="base" hangingPunct="1">
        <a:spcBef>
          <a:spcPct val="0"/>
        </a:spcBef>
        <a:spcAft>
          <a:spcPct val="0"/>
        </a:spcAft>
        <a:defRPr sz="4400" kern="1200">
          <a:solidFill>
            <a:schemeClr val="tx1"/>
          </a:solidFill>
          <a:latin typeface="Arial" pitchFamily="34" charset="0"/>
          <a:ea typeface="ヒラギノ角ゴ Pro W3" pitchFamily="-109" charset="-128"/>
          <a:cs typeface="Arial" pitchFamily="34" charset="0"/>
        </a:defRPr>
      </a:lvl1pPr>
      <a:lvl2pPr algn="l" defTabSz="457200" rtl="0" eaLnBrk="1" fontAlgn="base" hangingPunct="1">
        <a:spcBef>
          <a:spcPct val="0"/>
        </a:spcBef>
        <a:spcAft>
          <a:spcPct val="0"/>
        </a:spcAft>
        <a:defRPr sz="4400">
          <a:solidFill>
            <a:schemeClr val="tx1"/>
          </a:solidFill>
          <a:latin typeface="ScalaSans" pitchFamily="-109" charset="0"/>
          <a:ea typeface="ヒラギノ角ゴ Pro W3" pitchFamily="-109" charset="-128"/>
          <a:cs typeface="ScalaSans" pitchFamily="34" charset="0"/>
        </a:defRPr>
      </a:lvl2pPr>
      <a:lvl3pPr algn="l" defTabSz="457200" rtl="0" eaLnBrk="1" fontAlgn="base" hangingPunct="1">
        <a:spcBef>
          <a:spcPct val="0"/>
        </a:spcBef>
        <a:spcAft>
          <a:spcPct val="0"/>
        </a:spcAft>
        <a:defRPr sz="4400">
          <a:solidFill>
            <a:schemeClr val="tx1"/>
          </a:solidFill>
          <a:latin typeface="ScalaSans" pitchFamily="-109" charset="0"/>
          <a:ea typeface="ヒラギノ角ゴ Pro W3" pitchFamily="-109" charset="-128"/>
          <a:cs typeface="ScalaSans" pitchFamily="34" charset="0"/>
        </a:defRPr>
      </a:lvl3pPr>
      <a:lvl4pPr algn="l" defTabSz="457200" rtl="0" eaLnBrk="1" fontAlgn="base" hangingPunct="1">
        <a:spcBef>
          <a:spcPct val="0"/>
        </a:spcBef>
        <a:spcAft>
          <a:spcPct val="0"/>
        </a:spcAft>
        <a:defRPr sz="4400">
          <a:solidFill>
            <a:schemeClr val="tx1"/>
          </a:solidFill>
          <a:latin typeface="ScalaSans" pitchFamily="-109" charset="0"/>
          <a:ea typeface="ヒラギノ角ゴ Pro W3" pitchFamily="-109" charset="-128"/>
          <a:cs typeface="ScalaSans" pitchFamily="34" charset="0"/>
        </a:defRPr>
      </a:lvl4pPr>
      <a:lvl5pPr algn="l" defTabSz="457200" rtl="0" eaLnBrk="1" fontAlgn="base" hangingPunct="1">
        <a:spcBef>
          <a:spcPct val="0"/>
        </a:spcBef>
        <a:spcAft>
          <a:spcPct val="0"/>
        </a:spcAft>
        <a:defRPr sz="4400">
          <a:solidFill>
            <a:schemeClr val="tx1"/>
          </a:solidFill>
          <a:latin typeface="ScalaSans" pitchFamily="-109" charset="0"/>
          <a:ea typeface="ヒラギノ角ゴ Pro W3" pitchFamily="-109" charset="-128"/>
          <a:cs typeface="ScalaSans" pitchFamily="34" charset="0"/>
        </a:defRPr>
      </a:lvl5pPr>
      <a:lvl6pPr marL="457200" algn="l" defTabSz="457200" rtl="0" eaLnBrk="1" fontAlgn="base" hangingPunct="1">
        <a:spcBef>
          <a:spcPct val="0"/>
        </a:spcBef>
        <a:spcAft>
          <a:spcPct val="0"/>
        </a:spcAft>
        <a:defRPr sz="4400">
          <a:solidFill>
            <a:schemeClr val="tx1"/>
          </a:solidFill>
          <a:latin typeface="ScalaSans" pitchFamily="-109" charset="0"/>
          <a:ea typeface="ヒラギノ角ゴ Pro W3" pitchFamily="-109" charset="-128"/>
        </a:defRPr>
      </a:lvl6pPr>
      <a:lvl7pPr marL="914400" algn="l" defTabSz="457200" rtl="0" eaLnBrk="1" fontAlgn="base" hangingPunct="1">
        <a:spcBef>
          <a:spcPct val="0"/>
        </a:spcBef>
        <a:spcAft>
          <a:spcPct val="0"/>
        </a:spcAft>
        <a:defRPr sz="4400">
          <a:solidFill>
            <a:schemeClr val="tx1"/>
          </a:solidFill>
          <a:latin typeface="ScalaSans" pitchFamily="-109" charset="0"/>
          <a:ea typeface="ヒラギノ角ゴ Pro W3" pitchFamily="-109" charset="-128"/>
        </a:defRPr>
      </a:lvl7pPr>
      <a:lvl8pPr marL="1371600" algn="l" defTabSz="457200" rtl="0" eaLnBrk="1" fontAlgn="base" hangingPunct="1">
        <a:spcBef>
          <a:spcPct val="0"/>
        </a:spcBef>
        <a:spcAft>
          <a:spcPct val="0"/>
        </a:spcAft>
        <a:defRPr sz="4400">
          <a:solidFill>
            <a:schemeClr val="tx1"/>
          </a:solidFill>
          <a:latin typeface="ScalaSans" pitchFamily="-109" charset="0"/>
          <a:ea typeface="ヒラギノ角ゴ Pro W3" pitchFamily="-109" charset="-128"/>
        </a:defRPr>
      </a:lvl8pPr>
      <a:lvl9pPr marL="1828800" algn="l" defTabSz="457200" rtl="0" eaLnBrk="1" fontAlgn="base" hangingPunct="1">
        <a:spcBef>
          <a:spcPct val="0"/>
        </a:spcBef>
        <a:spcAft>
          <a:spcPct val="0"/>
        </a:spcAft>
        <a:defRPr sz="4400">
          <a:solidFill>
            <a:schemeClr val="tx1"/>
          </a:solidFill>
          <a:latin typeface="ScalaSans" pitchFamily="-109" charset="0"/>
          <a:ea typeface="ヒラギノ角ゴ Pro W3" pitchFamily="-109" charset="-128"/>
        </a:defRPr>
      </a:lvl9pPr>
    </p:titleStyle>
    <p:bodyStyle>
      <a:lvl1pPr marL="342900" indent="-342900" algn="l" defTabSz="457200" rtl="0" eaLnBrk="1" fontAlgn="base" hangingPunct="1">
        <a:spcBef>
          <a:spcPct val="20000"/>
        </a:spcBef>
        <a:spcAft>
          <a:spcPct val="0"/>
        </a:spcAft>
        <a:buFont typeface="Arial" pitchFamily="34" charset="0"/>
        <a:buChar char="•"/>
        <a:defRPr kern="1200">
          <a:solidFill>
            <a:srgbClr val="003366"/>
          </a:solidFill>
          <a:latin typeface="Arial" pitchFamily="34" charset="0"/>
          <a:ea typeface="ヒラギノ角ゴ Pro W3" pitchFamily="-109" charset="-128"/>
          <a:cs typeface="Arial" pitchFamily="34" charset="0"/>
        </a:defRPr>
      </a:lvl1pPr>
      <a:lvl2pPr marL="742950" indent="-285750" algn="l" defTabSz="457200" rtl="0" eaLnBrk="1" fontAlgn="base" hangingPunct="1">
        <a:spcBef>
          <a:spcPct val="20000"/>
        </a:spcBef>
        <a:spcAft>
          <a:spcPct val="0"/>
        </a:spcAft>
        <a:buFont typeface="Arial" pitchFamily="34" charset="0"/>
        <a:buChar char="•"/>
        <a:defRPr kern="1200">
          <a:solidFill>
            <a:srgbClr val="003366"/>
          </a:solidFill>
          <a:latin typeface="Arial" pitchFamily="34" charset="0"/>
          <a:ea typeface="ヒラギノ角ゴ Pro W3" pitchFamily="-109" charset="-128"/>
          <a:cs typeface="Arial" pitchFamily="34" charset="0"/>
        </a:defRPr>
      </a:lvl2pPr>
      <a:lvl3pPr marL="1143000" indent="-228600" algn="l" defTabSz="457200" rtl="0" eaLnBrk="1" fontAlgn="base" hangingPunct="1">
        <a:spcBef>
          <a:spcPct val="20000"/>
        </a:spcBef>
        <a:spcAft>
          <a:spcPct val="0"/>
        </a:spcAft>
        <a:buFont typeface="Arial" pitchFamily="34" charset="0"/>
        <a:buChar char="•"/>
        <a:defRPr kern="1200">
          <a:solidFill>
            <a:srgbClr val="003366"/>
          </a:solidFill>
          <a:latin typeface="Arial" pitchFamily="34" charset="0"/>
          <a:ea typeface="ヒラギノ角ゴ Pro W3" pitchFamily="-109" charset="-128"/>
          <a:cs typeface="Arial" pitchFamily="34" charset="0"/>
        </a:defRPr>
      </a:lvl3pPr>
      <a:lvl4pPr marL="1600200" indent="-228600" algn="l" defTabSz="457200" rtl="0" eaLnBrk="1" fontAlgn="base" hangingPunct="1">
        <a:spcBef>
          <a:spcPct val="20000"/>
        </a:spcBef>
        <a:spcAft>
          <a:spcPct val="0"/>
        </a:spcAft>
        <a:buFont typeface="Arial" pitchFamily="34" charset="0"/>
        <a:buChar char="–"/>
        <a:defRPr kern="1200">
          <a:solidFill>
            <a:srgbClr val="003366"/>
          </a:solidFill>
          <a:latin typeface="ScalaSans"/>
          <a:ea typeface="ヒラギノ角ゴ Pro W3" pitchFamily="-109" charset="-128"/>
          <a:cs typeface="ScalaSans"/>
        </a:defRPr>
      </a:lvl4pPr>
      <a:lvl5pPr marL="2057400" indent="-228600" algn="l" defTabSz="457200" rtl="0" eaLnBrk="1" fontAlgn="base" hangingPunct="1">
        <a:spcBef>
          <a:spcPct val="20000"/>
        </a:spcBef>
        <a:spcAft>
          <a:spcPct val="0"/>
        </a:spcAft>
        <a:buFont typeface="Arial" pitchFamily="34" charset="0"/>
        <a:buChar char="»"/>
        <a:defRPr kern="1200">
          <a:solidFill>
            <a:srgbClr val="003366"/>
          </a:solidFill>
          <a:latin typeface="ScalaSans"/>
          <a:ea typeface="ヒラギノ角ゴ Pro W3" pitchFamily="-109" charset="-128"/>
          <a:cs typeface="Scala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1027"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nl-NL" dirty="0" smtClean="0"/>
              <a:t>Click to </a:t>
            </a:r>
            <a:r>
              <a:rPr lang="nl-NL" dirty="0" err="1" smtClean="0"/>
              <a:t>edit</a:t>
            </a:r>
            <a:r>
              <a:rPr lang="nl-NL" dirty="0" smtClean="0"/>
              <a:t> </a:t>
            </a:r>
            <a:r>
              <a:rPr lang="nl-NL" dirty="0" err="1" smtClean="0"/>
              <a:t>Master</a:t>
            </a:r>
            <a:r>
              <a:rPr lang="nl-NL" dirty="0" smtClean="0"/>
              <a:t> </a:t>
            </a:r>
            <a:r>
              <a:rPr lang="nl-NL" dirty="0" err="1" smtClean="0"/>
              <a:t>text</a:t>
            </a:r>
            <a:r>
              <a:rPr lang="nl-NL" dirty="0" smtClean="0"/>
              <a:t> </a:t>
            </a:r>
            <a:r>
              <a:rPr lang="nl-NL" dirty="0" err="1" smtClean="0"/>
              <a:t>styles</a:t>
            </a:r>
            <a:endParaRPr lang="nl-NL" dirty="0" smtClean="0"/>
          </a:p>
          <a:p>
            <a:pPr lvl="1"/>
            <a:r>
              <a:rPr lang="nl-NL" dirty="0" err="1" smtClean="0"/>
              <a:t>Second</a:t>
            </a:r>
            <a:r>
              <a:rPr lang="nl-NL" dirty="0" smtClean="0"/>
              <a:t> level</a:t>
            </a:r>
          </a:p>
          <a:p>
            <a:pPr lvl="2"/>
            <a:r>
              <a:rPr lang="nl-NL" dirty="0" err="1" smtClean="0"/>
              <a:t>Third</a:t>
            </a:r>
            <a:r>
              <a:rPr lang="nl-NL" dirty="0" smtClean="0"/>
              <a:t> level</a:t>
            </a:r>
          </a:p>
        </p:txBody>
      </p:sp>
    </p:spTree>
    <p:extLst>
      <p:ext uri="{BB962C8B-B14F-4D97-AF65-F5344CB8AC3E}">
        <p14:creationId xmlns:p14="http://schemas.microsoft.com/office/powerpoint/2010/main" val="1273782379"/>
      </p:ext>
    </p:extLst>
  </p:cSld>
  <p:clrMap bg1="lt1" tx1="dk1" bg2="lt2" tx2="dk2" accent1="accent1" accent2="accent2" accent3="accent3" accent4="accent4" accent5="accent5" accent6="accent6" hlink="hlink" folHlink="folHlink"/>
  <p:sldLayoutIdLst>
    <p:sldLayoutId id="2147484119" r:id="rId1"/>
    <p:sldLayoutId id="2147484120" r:id="rId2"/>
    <p:sldLayoutId id="2147484121" r:id="rId3"/>
    <p:sldLayoutId id="2147484122" r:id="rId4"/>
    <p:sldLayoutId id="2147484123" r:id="rId5"/>
    <p:sldLayoutId id="2147484124" r:id="rId6"/>
    <p:sldLayoutId id="2147484125" r:id="rId7"/>
    <p:sldLayoutId id="2147484126" r:id="rId8"/>
    <p:sldLayoutId id="2147484127" r:id="rId9"/>
    <p:sldLayoutId id="2147484128" r:id="rId10"/>
    <p:sldLayoutId id="2147484129" r:id="rId11"/>
    <p:sldLayoutId id="2147484130" r:id="rId12"/>
    <p:sldLayoutId id="2147484131" r:id="rId13"/>
    <p:sldLayoutId id="2147484132" r:id="rId14"/>
    <p:sldLayoutId id="2147484133" r:id="rId15"/>
    <p:sldLayoutId id="2147484134" r:id="rId16"/>
    <p:sldLayoutId id="2147484135" r:id="rId17"/>
    <p:sldLayoutId id="2147484136" r:id="rId18"/>
    <p:sldLayoutId id="2147484137" r:id="rId19"/>
    <p:sldLayoutId id="2147484138" r:id="rId20"/>
    <p:sldLayoutId id="2147484139" r:id="rId21"/>
    <p:sldLayoutId id="2147484140" r:id="rId22"/>
    <p:sldLayoutId id="2147484141" r:id="rId23"/>
    <p:sldLayoutId id="2147484142" r:id="rId24"/>
    <p:sldLayoutId id="2147484143" r:id="rId25"/>
    <p:sldLayoutId id="2147484144" r:id="rId26"/>
    <p:sldLayoutId id="2147484145" r:id="rId27"/>
    <p:sldLayoutId id="2147484146" r:id="rId28"/>
    <p:sldLayoutId id="2147484147" r:id="rId29"/>
  </p:sldLayoutIdLst>
  <p:txStyles>
    <p:titleStyle>
      <a:lvl1pPr algn="l" defTabSz="457200" rtl="0" eaLnBrk="1" fontAlgn="base" hangingPunct="1">
        <a:spcBef>
          <a:spcPct val="0"/>
        </a:spcBef>
        <a:spcAft>
          <a:spcPct val="0"/>
        </a:spcAft>
        <a:defRPr sz="4400" kern="1200">
          <a:solidFill>
            <a:schemeClr val="tx1"/>
          </a:solidFill>
          <a:latin typeface="Arial" pitchFamily="34" charset="0"/>
          <a:ea typeface="ヒラギノ角ゴ Pro W3" pitchFamily="-109" charset="-128"/>
          <a:cs typeface="Arial" pitchFamily="34" charset="0"/>
        </a:defRPr>
      </a:lvl1pPr>
      <a:lvl2pPr algn="l" defTabSz="457200" rtl="0" eaLnBrk="1" fontAlgn="base" hangingPunct="1">
        <a:spcBef>
          <a:spcPct val="0"/>
        </a:spcBef>
        <a:spcAft>
          <a:spcPct val="0"/>
        </a:spcAft>
        <a:defRPr sz="4400">
          <a:solidFill>
            <a:schemeClr val="tx1"/>
          </a:solidFill>
          <a:latin typeface="ScalaSans" pitchFamily="-109" charset="0"/>
          <a:ea typeface="ヒラギノ角ゴ Pro W3" pitchFamily="-109" charset="-128"/>
          <a:cs typeface="ScalaSans" pitchFamily="34" charset="0"/>
        </a:defRPr>
      </a:lvl2pPr>
      <a:lvl3pPr algn="l" defTabSz="457200" rtl="0" eaLnBrk="1" fontAlgn="base" hangingPunct="1">
        <a:spcBef>
          <a:spcPct val="0"/>
        </a:spcBef>
        <a:spcAft>
          <a:spcPct val="0"/>
        </a:spcAft>
        <a:defRPr sz="4400">
          <a:solidFill>
            <a:schemeClr val="tx1"/>
          </a:solidFill>
          <a:latin typeface="ScalaSans" pitchFamily="-109" charset="0"/>
          <a:ea typeface="ヒラギノ角ゴ Pro W3" pitchFamily="-109" charset="-128"/>
          <a:cs typeface="ScalaSans" pitchFamily="34" charset="0"/>
        </a:defRPr>
      </a:lvl3pPr>
      <a:lvl4pPr algn="l" defTabSz="457200" rtl="0" eaLnBrk="1" fontAlgn="base" hangingPunct="1">
        <a:spcBef>
          <a:spcPct val="0"/>
        </a:spcBef>
        <a:spcAft>
          <a:spcPct val="0"/>
        </a:spcAft>
        <a:defRPr sz="4400">
          <a:solidFill>
            <a:schemeClr val="tx1"/>
          </a:solidFill>
          <a:latin typeface="ScalaSans" pitchFamily="-109" charset="0"/>
          <a:ea typeface="ヒラギノ角ゴ Pro W3" pitchFamily="-109" charset="-128"/>
          <a:cs typeface="ScalaSans" pitchFamily="34" charset="0"/>
        </a:defRPr>
      </a:lvl4pPr>
      <a:lvl5pPr algn="l" defTabSz="457200" rtl="0" eaLnBrk="1" fontAlgn="base" hangingPunct="1">
        <a:spcBef>
          <a:spcPct val="0"/>
        </a:spcBef>
        <a:spcAft>
          <a:spcPct val="0"/>
        </a:spcAft>
        <a:defRPr sz="4400">
          <a:solidFill>
            <a:schemeClr val="tx1"/>
          </a:solidFill>
          <a:latin typeface="ScalaSans" pitchFamily="-109" charset="0"/>
          <a:ea typeface="ヒラギノ角ゴ Pro W3" pitchFamily="-109" charset="-128"/>
          <a:cs typeface="ScalaSans" pitchFamily="34" charset="0"/>
        </a:defRPr>
      </a:lvl5pPr>
      <a:lvl6pPr marL="457200" algn="l" defTabSz="457200" rtl="0" eaLnBrk="1" fontAlgn="base" hangingPunct="1">
        <a:spcBef>
          <a:spcPct val="0"/>
        </a:spcBef>
        <a:spcAft>
          <a:spcPct val="0"/>
        </a:spcAft>
        <a:defRPr sz="4400">
          <a:solidFill>
            <a:schemeClr val="tx1"/>
          </a:solidFill>
          <a:latin typeface="ScalaSans" pitchFamily="-109" charset="0"/>
          <a:ea typeface="ヒラギノ角ゴ Pro W3" pitchFamily="-109" charset="-128"/>
        </a:defRPr>
      </a:lvl6pPr>
      <a:lvl7pPr marL="914400" algn="l" defTabSz="457200" rtl="0" eaLnBrk="1" fontAlgn="base" hangingPunct="1">
        <a:spcBef>
          <a:spcPct val="0"/>
        </a:spcBef>
        <a:spcAft>
          <a:spcPct val="0"/>
        </a:spcAft>
        <a:defRPr sz="4400">
          <a:solidFill>
            <a:schemeClr val="tx1"/>
          </a:solidFill>
          <a:latin typeface="ScalaSans" pitchFamily="-109" charset="0"/>
          <a:ea typeface="ヒラギノ角ゴ Pro W3" pitchFamily="-109" charset="-128"/>
        </a:defRPr>
      </a:lvl7pPr>
      <a:lvl8pPr marL="1371600" algn="l" defTabSz="457200" rtl="0" eaLnBrk="1" fontAlgn="base" hangingPunct="1">
        <a:spcBef>
          <a:spcPct val="0"/>
        </a:spcBef>
        <a:spcAft>
          <a:spcPct val="0"/>
        </a:spcAft>
        <a:defRPr sz="4400">
          <a:solidFill>
            <a:schemeClr val="tx1"/>
          </a:solidFill>
          <a:latin typeface="ScalaSans" pitchFamily="-109" charset="0"/>
          <a:ea typeface="ヒラギノ角ゴ Pro W3" pitchFamily="-109" charset="-128"/>
        </a:defRPr>
      </a:lvl8pPr>
      <a:lvl9pPr marL="1828800" algn="l" defTabSz="457200" rtl="0" eaLnBrk="1" fontAlgn="base" hangingPunct="1">
        <a:spcBef>
          <a:spcPct val="0"/>
        </a:spcBef>
        <a:spcAft>
          <a:spcPct val="0"/>
        </a:spcAft>
        <a:defRPr sz="4400">
          <a:solidFill>
            <a:schemeClr val="tx1"/>
          </a:solidFill>
          <a:latin typeface="ScalaSans" pitchFamily="-109" charset="0"/>
          <a:ea typeface="ヒラギノ角ゴ Pro W3" pitchFamily="-109" charset="-128"/>
        </a:defRPr>
      </a:lvl9pPr>
    </p:titleStyle>
    <p:bodyStyle>
      <a:lvl1pPr marL="342900" indent="-342900" algn="l" defTabSz="457200" rtl="0" eaLnBrk="1" fontAlgn="base" hangingPunct="1">
        <a:spcBef>
          <a:spcPct val="20000"/>
        </a:spcBef>
        <a:spcAft>
          <a:spcPct val="0"/>
        </a:spcAft>
        <a:buFont typeface="Arial" pitchFamily="34" charset="0"/>
        <a:buChar char="•"/>
        <a:defRPr kern="1200">
          <a:solidFill>
            <a:srgbClr val="003366"/>
          </a:solidFill>
          <a:latin typeface="Arial" pitchFamily="34" charset="0"/>
          <a:ea typeface="ヒラギノ角ゴ Pro W3" pitchFamily="-109" charset="-128"/>
          <a:cs typeface="Arial" pitchFamily="34" charset="0"/>
        </a:defRPr>
      </a:lvl1pPr>
      <a:lvl2pPr marL="742950" indent="-285750" algn="l" defTabSz="457200" rtl="0" eaLnBrk="1" fontAlgn="base" hangingPunct="1">
        <a:spcBef>
          <a:spcPct val="20000"/>
        </a:spcBef>
        <a:spcAft>
          <a:spcPct val="0"/>
        </a:spcAft>
        <a:buFont typeface="Arial" pitchFamily="34" charset="0"/>
        <a:buChar char="•"/>
        <a:defRPr kern="1200">
          <a:solidFill>
            <a:srgbClr val="003366"/>
          </a:solidFill>
          <a:latin typeface="Arial" pitchFamily="34" charset="0"/>
          <a:ea typeface="ヒラギノ角ゴ Pro W3" pitchFamily="-109" charset="-128"/>
          <a:cs typeface="Arial" pitchFamily="34" charset="0"/>
        </a:defRPr>
      </a:lvl2pPr>
      <a:lvl3pPr marL="1143000" indent="-228600" algn="l" defTabSz="457200" rtl="0" eaLnBrk="1" fontAlgn="base" hangingPunct="1">
        <a:spcBef>
          <a:spcPct val="20000"/>
        </a:spcBef>
        <a:spcAft>
          <a:spcPct val="0"/>
        </a:spcAft>
        <a:buFont typeface="Arial" pitchFamily="34" charset="0"/>
        <a:buChar char="•"/>
        <a:defRPr kern="1200">
          <a:solidFill>
            <a:srgbClr val="003366"/>
          </a:solidFill>
          <a:latin typeface="Arial" pitchFamily="34" charset="0"/>
          <a:ea typeface="ヒラギノ角ゴ Pro W3" pitchFamily="-109" charset="-128"/>
          <a:cs typeface="Arial" pitchFamily="34" charset="0"/>
        </a:defRPr>
      </a:lvl3pPr>
      <a:lvl4pPr marL="1600200" indent="-228600" algn="l" defTabSz="457200" rtl="0" eaLnBrk="1" fontAlgn="base" hangingPunct="1">
        <a:spcBef>
          <a:spcPct val="20000"/>
        </a:spcBef>
        <a:spcAft>
          <a:spcPct val="0"/>
        </a:spcAft>
        <a:buFont typeface="Arial" pitchFamily="34" charset="0"/>
        <a:buChar char="–"/>
        <a:defRPr kern="1200">
          <a:solidFill>
            <a:srgbClr val="003366"/>
          </a:solidFill>
          <a:latin typeface="ScalaSans"/>
          <a:ea typeface="ヒラギノ角ゴ Pro W3" pitchFamily="-109" charset="-128"/>
          <a:cs typeface="ScalaSans"/>
        </a:defRPr>
      </a:lvl4pPr>
      <a:lvl5pPr marL="2057400" indent="-228600" algn="l" defTabSz="457200" rtl="0" eaLnBrk="1" fontAlgn="base" hangingPunct="1">
        <a:spcBef>
          <a:spcPct val="20000"/>
        </a:spcBef>
        <a:spcAft>
          <a:spcPct val="0"/>
        </a:spcAft>
        <a:buFont typeface="Arial" pitchFamily="34" charset="0"/>
        <a:buChar char="»"/>
        <a:defRPr kern="1200">
          <a:solidFill>
            <a:srgbClr val="003366"/>
          </a:solidFill>
          <a:latin typeface="ScalaSans"/>
          <a:ea typeface="ヒラギノ角ゴ Pro W3" pitchFamily="-109" charset="-128"/>
          <a:cs typeface="Scala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948267" y="225426"/>
            <a:ext cx="10295467" cy="841375"/>
            <a:chOff x="485" y="142"/>
            <a:chExt cx="5270" cy="530"/>
          </a:xfrm>
        </p:grpSpPr>
        <p:sp>
          <p:nvSpPr>
            <p:cNvPr id="3079" name="Line 3"/>
            <p:cNvSpPr>
              <a:spLocks noChangeShapeType="1"/>
            </p:cNvSpPr>
            <p:nvPr/>
          </p:nvSpPr>
          <p:spPr bwMode="black">
            <a:xfrm>
              <a:off x="485" y="672"/>
              <a:ext cx="527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latin typeface="Times New Roman" panose="02020603050405020304" pitchFamily="18" charset="0"/>
                <a:cs typeface="Arial" panose="020B0604020202020204" pitchFamily="34" charset="0"/>
              </a:endParaRPr>
            </a:p>
          </p:txBody>
        </p:sp>
        <p:pic>
          <p:nvPicPr>
            <p:cNvPr id="3080" name="Picture 4" descr="1#UvT_PMS"/>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gray">
            <a:xfrm>
              <a:off x="2216" y="142"/>
              <a:ext cx="1816"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75" name="Rectangle 5"/>
          <p:cNvSpPr>
            <a:spLocks noGrp="1" noChangeArrowheads="1"/>
          </p:cNvSpPr>
          <p:nvPr>
            <p:ph type="title"/>
          </p:nvPr>
        </p:nvSpPr>
        <p:spPr bwMode="auto">
          <a:xfrm>
            <a:off x="914400" y="1271588"/>
            <a:ext cx="103632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3076" name="Rectangle 6"/>
          <p:cNvSpPr>
            <a:spLocks noGrp="1" noChangeArrowheads="1"/>
          </p:cNvSpPr>
          <p:nvPr>
            <p:ph type="body" idx="1"/>
          </p:nvPr>
        </p:nvSpPr>
        <p:spPr bwMode="auto">
          <a:xfrm>
            <a:off x="914400" y="2057400"/>
            <a:ext cx="103632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4103" name="Rectangle 7"/>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cs typeface="+mn-cs"/>
              </a:defRPr>
            </a:lvl1pPr>
          </a:lstStyle>
          <a:p>
            <a:pPr fontAlgn="base">
              <a:spcBef>
                <a:spcPct val="0"/>
              </a:spcBef>
              <a:spcAft>
                <a:spcPct val="0"/>
              </a:spcAft>
              <a:defRPr/>
            </a:pPr>
            <a:endParaRPr lang="en-GB"/>
          </a:p>
        </p:txBody>
      </p:sp>
      <p:sp>
        <p:nvSpPr>
          <p:cNvPr id="4104" name="Rectangle 8"/>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mn-cs"/>
              </a:defRPr>
            </a:lvl1pPr>
          </a:lstStyle>
          <a:p>
            <a:pPr fontAlgn="base">
              <a:spcBef>
                <a:spcPct val="0"/>
              </a:spcBef>
              <a:spcAft>
                <a:spcPct val="0"/>
              </a:spcAft>
              <a:defRPr/>
            </a:pPr>
            <a:fld id="{B84BC2ED-C2F5-406B-87BB-DA93FAE22F6B}" type="slidenum">
              <a:rPr lang="en-GB"/>
              <a:pPr fontAlgn="base">
                <a:spcBef>
                  <a:spcPct val="0"/>
                </a:spcBef>
                <a:spcAft>
                  <a:spcPct val="0"/>
                </a:spcAft>
                <a:defRPr/>
              </a:pPr>
              <a:t>‹nr.›</a:t>
            </a:fld>
            <a:endParaRPr lang="en-GB"/>
          </a:p>
        </p:txBody>
      </p:sp>
    </p:spTree>
    <p:extLst>
      <p:ext uri="{BB962C8B-B14F-4D97-AF65-F5344CB8AC3E}">
        <p14:creationId xmlns:p14="http://schemas.microsoft.com/office/powerpoint/2010/main" val="180563813"/>
      </p:ext>
    </p:extLst>
  </p:cSld>
  <p:clrMap bg1="lt1" tx1="dk1" bg2="lt2" tx2="dk2" accent1="accent1" accent2="accent2" accent3="accent3" accent4="accent4" accent5="accent5" accent6="accent6" hlink="hlink" folHlink="folHlink"/>
  <p:sldLayoutIdLst>
    <p:sldLayoutId id="2147484149" r:id="rId1"/>
    <p:sldLayoutId id="2147484150" r:id="rId2"/>
    <p:sldLayoutId id="2147484151" r:id="rId3"/>
    <p:sldLayoutId id="2147484152" r:id="rId4"/>
    <p:sldLayoutId id="2147484153" r:id="rId5"/>
    <p:sldLayoutId id="2147484154" r:id="rId6"/>
    <p:sldLayoutId id="2147484155" r:id="rId7"/>
    <p:sldLayoutId id="2147484156" r:id="rId8"/>
    <p:sldLayoutId id="2147484157" r:id="rId9"/>
    <p:sldLayoutId id="2147484158" r:id="rId10"/>
    <p:sldLayoutId id="2147484159" r:id="rId11"/>
    <p:sldLayoutId id="2147484160" r:id="rId12"/>
  </p:sldLayoutIdLst>
  <p:transition/>
  <p:txStyles>
    <p:titleStyle>
      <a:lvl1pPr algn="ctr" rtl="0" eaLnBrk="0" fontAlgn="base" hangingPunct="0">
        <a:spcBef>
          <a:spcPct val="0"/>
        </a:spcBef>
        <a:spcAft>
          <a:spcPct val="0"/>
        </a:spcAft>
        <a:defRPr sz="3000">
          <a:solidFill>
            <a:schemeClr val="tx2"/>
          </a:solidFill>
          <a:latin typeface="+mj-lt"/>
          <a:ea typeface="+mj-ea"/>
          <a:cs typeface="+mj-cs"/>
        </a:defRPr>
      </a:lvl1pPr>
      <a:lvl2pPr algn="ctr" rtl="0" eaLnBrk="0" fontAlgn="base" hangingPunct="0">
        <a:spcBef>
          <a:spcPct val="0"/>
        </a:spcBef>
        <a:spcAft>
          <a:spcPct val="0"/>
        </a:spcAft>
        <a:defRPr sz="3000">
          <a:solidFill>
            <a:schemeClr val="tx2"/>
          </a:solidFill>
          <a:latin typeface="Arial" charset="0"/>
        </a:defRPr>
      </a:lvl2pPr>
      <a:lvl3pPr algn="ctr" rtl="0" eaLnBrk="0" fontAlgn="base" hangingPunct="0">
        <a:spcBef>
          <a:spcPct val="0"/>
        </a:spcBef>
        <a:spcAft>
          <a:spcPct val="0"/>
        </a:spcAft>
        <a:defRPr sz="3000">
          <a:solidFill>
            <a:schemeClr val="tx2"/>
          </a:solidFill>
          <a:latin typeface="Arial" charset="0"/>
        </a:defRPr>
      </a:lvl3pPr>
      <a:lvl4pPr algn="ctr" rtl="0" eaLnBrk="0" fontAlgn="base" hangingPunct="0">
        <a:spcBef>
          <a:spcPct val="0"/>
        </a:spcBef>
        <a:spcAft>
          <a:spcPct val="0"/>
        </a:spcAft>
        <a:defRPr sz="3000">
          <a:solidFill>
            <a:schemeClr val="tx2"/>
          </a:solidFill>
          <a:latin typeface="Arial" charset="0"/>
        </a:defRPr>
      </a:lvl4pPr>
      <a:lvl5pPr algn="ctr" rtl="0" eaLnBrk="0" fontAlgn="base" hangingPunct="0">
        <a:spcBef>
          <a:spcPct val="0"/>
        </a:spcBef>
        <a:spcAft>
          <a:spcPct val="0"/>
        </a:spcAft>
        <a:defRPr sz="3000">
          <a:solidFill>
            <a:schemeClr val="tx2"/>
          </a:solidFill>
          <a:latin typeface="Arial" charset="0"/>
        </a:defRPr>
      </a:lvl5pPr>
      <a:lvl6pPr marL="457200" algn="ctr" rtl="0" fontAlgn="base">
        <a:spcBef>
          <a:spcPct val="0"/>
        </a:spcBef>
        <a:spcAft>
          <a:spcPct val="0"/>
        </a:spcAft>
        <a:defRPr sz="3000">
          <a:solidFill>
            <a:schemeClr val="tx2"/>
          </a:solidFill>
          <a:latin typeface="Arial" charset="0"/>
        </a:defRPr>
      </a:lvl6pPr>
      <a:lvl7pPr marL="914400" algn="ctr" rtl="0" fontAlgn="base">
        <a:spcBef>
          <a:spcPct val="0"/>
        </a:spcBef>
        <a:spcAft>
          <a:spcPct val="0"/>
        </a:spcAft>
        <a:defRPr sz="3000">
          <a:solidFill>
            <a:schemeClr val="tx2"/>
          </a:solidFill>
          <a:latin typeface="Arial" charset="0"/>
        </a:defRPr>
      </a:lvl7pPr>
      <a:lvl8pPr marL="1371600" algn="ctr" rtl="0" fontAlgn="base">
        <a:spcBef>
          <a:spcPct val="0"/>
        </a:spcBef>
        <a:spcAft>
          <a:spcPct val="0"/>
        </a:spcAft>
        <a:defRPr sz="3000">
          <a:solidFill>
            <a:schemeClr val="tx2"/>
          </a:solidFill>
          <a:latin typeface="Arial" charset="0"/>
        </a:defRPr>
      </a:lvl8pPr>
      <a:lvl9pPr marL="1828800" algn="ctr" rtl="0" fontAlgn="base">
        <a:spcBef>
          <a:spcPct val="0"/>
        </a:spcBef>
        <a:spcAft>
          <a:spcPct val="0"/>
        </a:spcAft>
        <a:defRPr sz="3000">
          <a:solidFill>
            <a:schemeClr val="tx2"/>
          </a:solidFill>
          <a:latin typeface="Arial" charset="0"/>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en-US" smtClean="0"/>
              <a:t>Click to edit Master text styles</a:t>
            </a:r>
          </a:p>
          <a:p>
            <a:pPr lvl="1"/>
            <a:r>
              <a:rPr lang="nl-NL" altLang="en-US" smtClean="0"/>
              <a:t>Second level</a:t>
            </a:r>
          </a:p>
          <a:p>
            <a:pPr lvl="2"/>
            <a:r>
              <a:rPr lang="nl-NL" altLang="en-US" smtClean="0"/>
              <a:t>Third level</a:t>
            </a:r>
          </a:p>
        </p:txBody>
      </p:sp>
    </p:spTree>
    <p:extLst>
      <p:ext uri="{BB962C8B-B14F-4D97-AF65-F5344CB8AC3E}">
        <p14:creationId xmlns:p14="http://schemas.microsoft.com/office/powerpoint/2010/main" val="4097625299"/>
      </p:ext>
    </p:extLst>
  </p:cSld>
  <p:clrMap bg1="lt1" tx1="dk1" bg2="lt2" tx2="dk2" accent1="accent1" accent2="accent2" accent3="accent3" accent4="accent4" accent5="accent5" accent6="accent6" hlink="hlink" folHlink="folHlink"/>
  <p:sldLayoutIdLst>
    <p:sldLayoutId id="2147484162" r:id="rId1"/>
    <p:sldLayoutId id="2147484163" r:id="rId2"/>
    <p:sldLayoutId id="2147484164" r:id="rId3"/>
    <p:sldLayoutId id="2147484165" r:id="rId4"/>
    <p:sldLayoutId id="2147484166" r:id="rId5"/>
    <p:sldLayoutId id="2147484167" r:id="rId6"/>
    <p:sldLayoutId id="2147484168" r:id="rId7"/>
    <p:sldLayoutId id="2147484169" r:id="rId8"/>
    <p:sldLayoutId id="2147484170" r:id="rId9"/>
    <p:sldLayoutId id="2147484171" r:id="rId10"/>
    <p:sldLayoutId id="2147484172" r:id="rId11"/>
    <p:sldLayoutId id="2147484173" r:id="rId12"/>
    <p:sldLayoutId id="2147484174" r:id="rId13"/>
    <p:sldLayoutId id="2147484175" r:id="rId14"/>
    <p:sldLayoutId id="2147484176" r:id="rId15"/>
    <p:sldLayoutId id="2147484177" r:id="rId16"/>
    <p:sldLayoutId id="2147484178" r:id="rId17"/>
    <p:sldLayoutId id="2147484179" r:id="rId18"/>
    <p:sldLayoutId id="2147484180" r:id="rId19"/>
    <p:sldLayoutId id="2147484181" r:id="rId20"/>
    <p:sldLayoutId id="2147484182" r:id="rId21"/>
    <p:sldLayoutId id="2147484183" r:id="rId22"/>
    <p:sldLayoutId id="2147484184" r:id="rId23"/>
    <p:sldLayoutId id="2147484185" r:id="rId24"/>
    <p:sldLayoutId id="2147484186" r:id="rId25"/>
    <p:sldLayoutId id="2147484187" r:id="rId26"/>
    <p:sldLayoutId id="2147484188" r:id="rId27"/>
    <p:sldLayoutId id="2147484189" r:id="rId28"/>
  </p:sldLayoutIdLst>
  <p:txStyles>
    <p:titleStyle>
      <a:lvl1pPr algn="l" defTabSz="342900" rtl="0" eaLnBrk="0" fontAlgn="base" hangingPunct="0">
        <a:spcBef>
          <a:spcPct val="0"/>
        </a:spcBef>
        <a:spcAft>
          <a:spcPct val="0"/>
        </a:spcAft>
        <a:defRPr sz="3300" kern="1200">
          <a:solidFill>
            <a:schemeClr val="tx1"/>
          </a:solidFill>
          <a:latin typeface="Arial" pitchFamily="34" charset="0"/>
          <a:ea typeface="ヒラギノ角ゴ Pro W3" pitchFamily="-109" charset="-128"/>
          <a:cs typeface="Arial" pitchFamily="34" charset="0"/>
        </a:defRPr>
      </a:lvl1pPr>
      <a:lvl2pPr algn="l" defTabSz="342900" rtl="0" eaLnBrk="0" fontAlgn="base" hangingPunct="0">
        <a:spcBef>
          <a:spcPct val="0"/>
        </a:spcBef>
        <a:spcAft>
          <a:spcPct val="0"/>
        </a:spcAft>
        <a:defRPr sz="3300">
          <a:solidFill>
            <a:schemeClr val="tx1"/>
          </a:solidFill>
          <a:latin typeface="Arial" panose="020B0604020202020204" pitchFamily="34" charset="0"/>
          <a:ea typeface="ヒラギノ角ゴ Pro W3" pitchFamily="-109" charset="-128"/>
          <a:cs typeface="Arial" panose="020B0604020202020204" pitchFamily="34" charset="0"/>
        </a:defRPr>
      </a:lvl2pPr>
      <a:lvl3pPr algn="l" defTabSz="342900" rtl="0" eaLnBrk="0" fontAlgn="base" hangingPunct="0">
        <a:spcBef>
          <a:spcPct val="0"/>
        </a:spcBef>
        <a:spcAft>
          <a:spcPct val="0"/>
        </a:spcAft>
        <a:defRPr sz="3300">
          <a:solidFill>
            <a:schemeClr val="tx1"/>
          </a:solidFill>
          <a:latin typeface="Arial" panose="020B0604020202020204" pitchFamily="34" charset="0"/>
          <a:ea typeface="ヒラギノ角ゴ Pro W3" pitchFamily="-109" charset="-128"/>
          <a:cs typeface="Arial" panose="020B0604020202020204" pitchFamily="34" charset="0"/>
        </a:defRPr>
      </a:lvl3pPr>
      <a:lvl4pPr algn="l" defTabSz="342900" rtl="0" eaLnBrk="0" fontAlgn="base" hangingPunct="0">
        <a:spcBef>
          <a:spcPct val="0"/>
        </a:spcBef>
        <a:spcAft>
          <a:spcPct val="0"/>
        </a:spcAft>
        <a:defRPr sz="3300">
          <a:solidFill>
            <a:schemeClr val="tx1"/>
          </a:solidFill>
          <a:latin typeface="Arial" panose="020B0604020202020204" pitchFamily="34" charset="0"/>
          <a:ea typeface="ヒラギノ角ゴ Pro W3" pitchFamily="-109" charset="-128"/>
          <a:cs typeface="Arial" panose="020B0604020202020204" pitchFamily="34" charset="0"/>
        </a:defRPr>
      </a:lvl4pPr>
      <a:lvl5pPr algn="l" defTabSz="342900" rtl="0" eaLnBrk="0" fontAlgn="base" hangingPunct="0">
        <a:spcBef>
          <a:spcPct val="0"/>
        </a:spcBef>
        <a:spcAft>
          <a:spcPct val="0"/>
        </a:spcAft>
        <a:defRPr sz="3300">
          <a:solidFill>
            <a:schemeClr val="tx1"/>
          </a:solidFill>
          <a:latin typeface="Arial" panose="020B0604020202020204" pitchFamily="34" charset="0"/>
          <a:ea typeface="ヒラギノ角ゴ Pro W3" pitchFamily="-109" charset="-128"/>
          <a:cs typeface="Arial" panose="020B0604020202020204" pitchFamily="34" charset="0"/>
        </a:defRPr>
      </a:lvl5pPr>
      <a:lvl6pPr marL="342900" algn="l" defTabSz="342900" rtl="0" eaLnBrk="1" fontAlgn="base" hangingPunct="1">
        <a:spcBef>
          <a:spcPct val="0"/>
        </a:spcBef>
        <a:spcAft>
          <a:spcPct val="0"/>
        </a:spcAft>
        <a:defRPr sz="3300">
          <a:solidFill>
            <a:schemeClr val="tx1"/>
          </a:solidFill>
          <a:latin typeface="ScalaSans" pitchFamily="-109" charset="0"/>
          <a:ea typeface="ヒラギノ角ゴ Pro W3" pitchFamily="-109" charset="-128"/>
        </a:defRPr>
      </a:lvl6pPr>
      <a:lvl7pPr marL="685800" algn="l" defTabSz="342900" rtl="0" eaLnBrk="1" fontAlgn="base" hangingPunct="1">
        <a:spcBef>
          <a:spcPct val="0"/>
        </a:spcBef>
        <a:spcAft>
          <a:spcPct val="0"/>
        </a:spcAft>
        <a:defRPr sz="3300">
          <a:solidFill>
            <a:schemeClr val="tx1"/>
          </a:solidFill>
          <a:latin typeface="ScalaSans" pitchFamily="-109" charset="0"/>
          <a:ea typeface="ヒラギノ角ゴ Pro W3" pitchFamily="-109" charset="-128"/>
        </a:defRPr>
      </a:lvl7pPr>
      <a:lvl8pPr marL="1028700" algn="l" defTabSz="342900" rtl="0" eaLnBrk="1" fontAlgn="base" hangingPunct="1">
        <a:spcBef>
          <a:spcPct val="0"/>
        </a:spcBef>
        <a:spcAft>
          <a:spcPct val="0"/>
        </a:spcAft>
        <a:defRPr sz="3300">
          <a:solidFill>
            <a:schemeClr val="tx1"/>
          </a:solidFill>
          <a:latin typeface="ScalaSans" pitchFamily="-109" charset="0"/>
          <a:ea typeface="ヒラギノ角ゴ Pro W3" pitchFamily="-109" charset="-128"/>
        </a:defRPr>
      </a:lvl8pPr>
      <a:lvl9pPr marL="1371600" algn="l" defTabSz="342900" rtl="0" eaLnBrk="1" fontAlgn="base" hangingPunct="1">
        <a:spcBef>
          <a:spcPct val="0"/>
        </a:spcBef>
        <a:spcAft>
          <a:spcPct val="0"/>
        </a:spcAft>
        <a:defRPr sz="3300">
          <a:solidFill>
            <a:schemeClr val="tx1"/>
          </a:solidFill>
          <a:latin typeface="ScalaSans" pitchFamily="-109" charset="0"/>
          <a:ea typeface="ヒラギノ角ゴ Pro W3" pitchFamily="-109" charset="-128"/>
        </a:defRPr>
      </a:lvl9pPr>
    </p:titleStyle>
    <p:bodyStyle>
      <a:lvl1pPr marL="257175" indent="-257175" algn="l" defTabSz="342900" rtl="0" eaLnBrk="0" fontAlgn="base" hangingPunct="0">
        <a:spcBef>
          <a:spcPct val="20000"/>
        </a:spcBef>
        <a:spcAft>
          <a:spcPct val="0"/>
        </a:spcAft>
        <a:buFont typeface="Arial" panose="020B0604020202020204" pitchFamily="34" charset="0"/>
        <a:buChar char="•"/>
        <a:defRPr kern="1200">
          <a:solidFill>
            <a:srgbClr val="003366"/>
          </a:solidFill>
          <a:latin typeface="Arial" pitchFamily="34" charset="0"/>
          <a:ea typeface="ヒラギノ角ゴ Pro W3" pitchFamily="-109" charset="-128"/>
          <a:cs typeface="Arial" pitchFamily="34" charset="0"/>
        </a:defRPr>
      </a:lvl1pPr>
      <a:lvl2pPr marL="557213" indent="-214313" algn="l" defTabSz="342900" rtl="0" eaLnBrk="0" fontAlgn="base" hangingPunct="0">
        <a:spcBef>
          <a:spcPct val="20000"/>
        </a:spcBef>
        <a:spcAft>
          <a:spcPct val="0"/>
        </a:spcAft>
        <a:buFont typeface="Arial" panose="020B0604020202020204" pitchFamily="34" charset="0"/>
        <a:buChar char="•"/>
        <a:defRPr kern="1200">
          <a:solidFill>
            <a:srgbClr val="003366"/>
          </a:solidFill>
          <a:latin typeface="Arial" pitchFamily="34" charset="0"/>
          <a:ea typeface="ヒラギノ角ゴ Pro W3" pitchFamily="-109" charset="-128"/>
          <a:cs typeface="Arial" pitchFamily="34" charset="0"/>
        </a:defRPr>
      </a:lvl2pPr>
      <a:lvl3pPr marL="857250" indent="-171450" algn="l" defTabSz="342900" rtl="0" eaLnBrk="0" fontAlgn="base" hangingPunct="0">
        <a:spcBef>
          <a:spcPct val="20000"/>
        </a:spcBef>
        <a:spcAft>
          <a:spcPct val="0"/>
        </a:spcAft>
        <a:buFont typeface="Arial" panose="020B0604020202020204" pitchFamily="34" charset="0"/>
        <a:buChar char="•"/>
        <a:defRPr kern="1200">
          <a:solidFill>
            <a:srgbClr val="003366"/>
          </a:solidFill>
          <a:latin typeface="Arial" pitchFamily="34" charset="0"/>
          <a:ea typeface="ヒラギノ角ゴ Pro W3" pitchFamily="-109" charset="-128"/>
          <a:cs typeface="Arial" pitchFamily="34" charset="0"/>
        </a:defRPr>
      </a:lvl3pPr>
      <a:lvl4pPr marL="1200150" indent="-171450" algn="l" defTabSz="342900" rtl="0" eaLnBrk="0" fontAlgn="base" hangingPunct="0">
        <a:spcBef>
          <a:spcPct val="20000"/>
        </a:spcBef>
        <a:spcAft>
          <a:spcPct val="0"/>
        </a:spcAft>
        <a:buFont typeface="Arial" panose="020B0604020202020204" pitchFamily="34" charset="0"/>
        <a:buChar char="–"/>
        <a:defRPr kern="1200">
          <a:solidFill>
            <a:srgbClr val="003366"/>
          </a:solidFill>
          <a:latin typeface="ScalaSans"/>
          <a:ea typeface="ヒラギノ角ゴ Pro W3" pitchFamily="-109" charset="-128"/>
          <a:cs typeface="ScalaSans"/>
        </a:defRPr>
      </a:lvl4pPr>
      <a:lvl5pPr marL="1543050" indent="-171450" algn="l" defTabSz="342900" rtl="0" eaLnBrk="0" fontAlgn="base" hangingPunct="0">
        <a:spcBef>
          <a:spcPct val="20000"/>
        </a:spcBef>
        <a:spcAft>
          <a:spcPct val="0"/>
        </a:spcAft>
        <a:buFont typeface="Arial" panose="020B0604020202020204" pitchFamily="34" charset="0"/>
        <a:buChar char="»"/>
        <a:defRPr kern="1200">
          <a:solidFill>
            <a:srgbClr val="003366"/>
          </a:solidFill>
          <a:latin typeface="ScalaSans"/>
          <a:ea typeface="ヒラギノ角ゴ Pro W3" pitchFamily="-109" charset="-128"/>
          <a:cs typeface="ScalaSan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948267" y="225426"/>
            <a:ext cx="10295467" cy="841375"/>
            <a:chOff x="485" y="142"/>
            <a:chExt cx="5270" cy="530"/>
          </a:xfrm>
        </p:grpSpPr>
        <p:sp>
          <p:nvSpPr>
            <p:cNvPr id="3079" name="Line 3"/>
            <p:cNvSpPr>
              <a:spLocks noChangeShapeType="1"/>
            </p:cNvSpPr>
            <p:nvPr/>
          </p:nvSpPr>
          <p:spPr bwMode="black">
            <a:xfrm>
              <a:off x="485" y="672"/>
              <a:ext cx="527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latin typeface="Times New Roman" panose="02020603050405020304" pitchFamily="18" charset="0"/>
                <a:cs typeface="Arial" panose="020B0604020202020204" pitchFamily="34" charset="0"/>
              </a:endParaRPr>
            </a:p>
          </p:txBody>
        </p:sp>
        <p:pic>
          <p:nvPicPr>
            <p:cNvPr id="3080" name="Picture 4" descr="1#UvT_PMS"/>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gray">
            <a:xfrm>
              <a:off x="2216" y="142"/>
              <a:ext cx="1816"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75" name="Rectangle 5"/>
          <p:cNvSpPr>
            <a:spLocks noGrp="1" noChangeArrowheads="1"/>
          </p:cNvSpPr>
          <p:nvPr>
            <p:ph type="title"/>
          </p:nvPr>
        </p:nvSpPr>
        <p:spPr bwMode="auto">
          <a:xfrm>
            <a:off x="914400" y="1271588"/>
            <a:ext cx="103632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3076" name="Rectangle 6"/>
          <p:cNvSpPr>
            <a:spLocks noGrp="1" noChangeArrowheads="1"/>
          </p:cNvSpPr>
          <p:nvPr>
            <p:ph type="body" idx="1"/>
          </p:nvPr>
        </p:nvSpPr>
        <p:spPr bwMode="auto">
          <a:xfrm>
            <a:off x="914400" y="2057400"/>
            <a:ext cx="103632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4103" name="Rectangle 7"/>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cs typeface="+mn-cs"/>
              </a:defRPr>
            </a:lvl1pPr>
          </a:lstStyle>
          <a:p>
            <a:pPr fontAlgn="base">
              <a:spcBef>
                <a:spcPct val="0"/>
              </a:spcBef>
              <a:spcAft>
                <a:spcPct val="0"/>
              </a:spcAft>
              <a:defRPr/>
            </a:pPr>
            <a:endParaRPr lang="en-GB"/>
          </a:p>
        </p:txBody>
      </p:sp>
      <p:sp>
        <p:nvSpPr>
          <p:cNvPr id="4104" name="Rectangle 8"/>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mn-cs"/>
              </a:defRPr>
            </a:lvl1pPr>
          </a:lstStyle>
          <a:p>
            <a:pPr fontAlgn="base">
              <a:spcBef>
                <a:spcPct val="0"/>
              </a:spcBef>
              <a:spcAft>
                <a:spcPct val="0"/>
              </a:spcAft>
              <a:defRPr/>
            </a:pPr>
            <a:fld id="{2E14541B-9E2C-4E7A-AE45-772BBCD1DC2B}" type="slidenum">
              <a:rPr lang="en-GB"/>
              <a:pPr fontAlgn="base">
                <a:spcBef>
                  <a:spcPct val="0"/>
                </a:spcBef>
                <a:spcAft>
                  <a:spcPct val="0"/>
                </a:spcAft>
                <a:defRPr/>
              </a:pPr>
              <a:t>‹nr.›</a:t>
            </a:fld>
            <a:endParaRPr lang="en-GB"/>
          </a:p>
        </p:txBody>
      </p:sp>
    </p:spTree>
    <p:extLst>
      <p:ext uri="{BB962C8B-B14F-4D97-AF65-F5344CB8AC3E}">
        <p14:creationId xmlns:p14="http://schemas.microsoft.com/office/powerpoint/2010/main" val="3080869773"/>
      </p:ext>
    </p:extLst>
  </p:cSld>
  <p:clrMap bg1="lt1" tx1="dk1" bg2="lt2" tx2="dk2" accent1="accent1" accent2="accent2" accent3="accent3" accent4="accent4" accent5="accent5" accent6="accent6" hlink="hlink" folHlink="folHlink"/>
  <p:sldLayoutIdLst>
    <p:sldLayoutId id="2147484191" r:id="rId1"/>
    <p:sldLayoutId id="2147484192" r:id="rId2"/>
    <p:sldLayoutId id="2147484193" r:id="rId3"/>
    <p:sldLayoutId id="2147484194" r:id="rId4"/>
    <p:sldLayoutId id="2147484195" r:id="rId5"/>
    <p:sldLayoutId id="2147484196" r:id="rId6"/>
    <p:sldLayoutId id="2147484197" r:id="rId7"/>
    <p:sldLayoutId id="2147484198" r:id="rId8"/>
    <p:sldLayoutId id="2147484199" r:id="rId9"/>
    <p:sldLayoutId id="2147484200" r:id="rId10"/>
    <p:sldLayoutId id="2147484201" r:id="rId11"/>
    <p:sldLayoutId id="2147484202" r:id="rId12"/>
  </p:sldLayoutIdLst>
  <p:transition/>
  <p:txStyles>
    <p:titleStyle>
      <a:lvl1pPr algn="ctr" rtl="0" eaLnBrk="0" fontAlgn="base" hangingPunct="0">
        <a:spcBef>
          <a:spcPct val="0"/>
        </a:spcBef>
        <a:spcAft>
          <a:spcPct val="0"/>
        </a:spcAft>
        <a:defRPr sz="3000">
          <a:solidFill>
            <a:schemeClr val="tx2"/>
          </a:solidFill>
          <a:latin typeface="+mj-lt"/>
          <a:ea typeface="+mj-ea"/>
          <a:cs typeface="+mj-cs"/>
        </a:defRPr>
      </a:lvl1pPr>
      <a:lvl2pPr algn="ctr" rtl="0" eaLnBrk="0" fontAlgn="base" hangingPunct="0">
        <a:spcBef>
          <a:spcPct val="0"/>
        </a:spcBef>
        <a:spcAft>
          <a:spcPct val="0"/>
        </a:spcAft>
        <a:defRPr sz="3000">
          <a:solidFill>
            <a:schemeClr val="tx2"/>
          </a:solidFill>
          <a:latin typeface="Arial" charset="0"/>
        </a:defRPr>
      </a:lvl2pPr>
      <a:lvl3pPr algn="ctr" rtl="0" eaLnBrk="0" fontAlgn="base" hangingPunct="0">
        <a:spcBef>
          <a:spcPct val="0"/>
        </a:spcBef>
        <a:spcAft>
          <a:spcPct val="0"/>
        </a:spcAft>
        <a:defRPr sz="3000">
          <a:solidFill>
            <a:schemeClr val="tx2"/>
          </a:solidFill>
          <a:latin typeface="Arial" charset="0"/>
        </a:defRPr>
      </a:lvl3pPr>
      <a:lvl4pPr algn="ctr" rtl="0" eaLnBrk="0" fontAlgn="base" hangingPunct="0">
        <a:spcBef>
          <a:spcPct val="0"/>
        </a:spcBef>
        <a:spcAft>
          <a:spcPct val="0"/>
        </a:spcAft>
        <a:defRPr sz="3000">
          <a:solidFill>
            <a:schemeClr val="tx2"/>
          </a:solidFill>
          <a:latin typeface="Arial" charset="0"/>
        </a:defRPr>
      </a:lvl4pPr>
      <a:lvl5pPr algn="ctr" rtl="0" eaLnBrk="0" fontAlgn="base" hangingPunct="0">
        <a:spcBef>
          <a:spcPct val="0"/>
        </a:spcBef>
        <a:spcAft>
          <a:spcPct val="0"/>
        </a:spcAft>
        <a:defRPr sz="3000">
          <a:solidFill>
            <a:schemeClr val="tx2"/>
          </a:solidFill>
          <a:latin typeface="Arial" charset="0"/>
        </a:defRPr>
      </a:lvl5pPr>
      <a:lvl6pPr marL="457200" algn="ctr" rtl="0" fontAlgn="base">
        <a:spcBef>
          <a:spcPct val="0"/>
        </a:spcBef>
        <a:spcAft>
          <a:spcPct val="0"/>
        </a:spcAft>
        <a:defRPr sz="3000">
          <a:solidFill>
            <a:schemeClr val="tx2"/>
          </a:solidFill>
          <a:latin typeface="Arial" charset="0"/>
        </a:defRPr>
      </a:lvl6pPr>
      <a:lvl7pPr marL="914400" algn="ctr" rtl="0" fontAlgn="base">
        <a:spcBef>
          <a:spcPct val="0"/>
        </a:spcBef>
        <a:spcAft>
          <a:spcPct val="0"/>
        </a:spcAft>
        <a:defRPr sz="3000">
          <a:solidFill>
            <a:schemeClr val="tx2"/>
          </a:solidFill>
          <a:latin typeface="Arial" charset="0"/>
        </a:defRPr>
      </a:lvl7pPr>
      <a:lvl8pPr marL="1371600" algn="ctr" rtl="0" fontAlgn="base">
        <a:spcBef>
          <a:spcPct val="0"/>
        </a:spcBef>
        <a:spcAft>
          <a:spcPct val="0"/>
        </a:spcAft>
        <a:defRPr sz="3000">
          <a:solidFill>
            <a:schemeClr val="tx2"/>
          </a:solidFill>
          <a:latin typeface="Arial" charset="0"/>
        </a:defRPr>
      </a:lvl8pPr>
      <a:lvl9pPr marL="1828800" algn="ctr" rtl="0" fontAlgn="base">
        <a:spcBef>
          <a:spcPct val="0"/>
        </a:spcBef>
        <a:spcAft>
          <a:spcPct val="0"/>
        </a:spcAft>
        <a:defRPr sz="3000">
          <a:solidFill>
            <a:schemeClr val="tx2"/>
          </a:solidFill>
          <a:latin typeface="Arial" charset="0"/>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Herospace"/>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79" y="5940000"/>
            <a:ext cx="12240008" cy="918000"/>
          </a:xfrm>
          <a:prstGeom prst="rect">
            <a:avLst/>
          </a:prstGeom>
        </p:spPr>
      </p:pic>
      <p:sp>
        <p:nvSpPr>
          <p:cNvPr id="4" name="Slide Number Placeholder"/>
          <p:cNvSpPr>
            <a:spLocks noGrp="1"/>
          </p:cNvSpPr>
          <p:nvPr>
            <p:ph type="sldNum" sz="quarter" idx="4"/>
          </p:nvPr>
        </p:nvSpPr>
        <p:spPr>
          <a:xfrm>
            <a:off x="11344276" y="6210982"/>
            <a:ext cx="385763" cy="365125"/>
          </a:xfrm>
          <a:prstGeom prst="rect">
            <a:avLst/>
          </a:prstGeom>
        </p:spPr>
        <p:txBody>
          <a:bodyPr vert="horz" lIns="36000" tIns="45720" rIns="0" bIns="45720" rtlCol="0" anchor="ctr"/>
          <a:lstStyle>
            <a:lvl1pPr algn="r">
              <a:defRPr sz="900">
                <a:solidFill>
                  <a:schemeClr val="accent1"/>
                </a:solidFill>
              </a:defRPr>
            </a:lvl1pPr>
          </a:lstStyle>
          <a:p>
            <a:fld id="{CDFD8C83-81C1-4276-B7A6-9AAEA0DC8ADB}" type="slidenum">
              <a:rPr lang="nl-NL" smtClean="0">
                <a:solidFill>
                  <a:srgbClr val="CC9933"/>
                </a:solidFill>
              </a:rPr>
              <a:pPr/>
              <a:t>‹nr.›</a:t>
            </a:fld>
            <a:endParaRPr lang="nl-NL" dirty="0">
              <a:solidFill>
                <a:srgbClr val="CC9933"/>
              </a:solidFill>
            </a:endParaRPr>
          </a:p>
        </p:txBody>
      </p:sp>
      <p:sp>
        <p:nvSpPr>
          <p:cNvPr id="2" name="Date Placeholder"/>
          <p:cNvSpPr>
            <a:spLocks noGrp="1"/>
          </p:cNvSpPr>
          <p:nvPr>
            <p:ph type="dt" sz="half" idx="2"/>
          </p:nvPr>
        </p:nvSpPr>
        <p:spPr>
          <a:xfrm>
            <a:off x="8816975" y="6210983"/>
            <a:ext cx="2452688" cy="365125"/>
          </a:xfrm>
          <a:prstGeom prst="rect">
            <a:avLst/>
          </a:prstGeom>
          <a:blipFill rotWithShape="1">
            <a:blip r:embed="rId13"/>
            <a:stretch>
              <a:fillRect/>
            </a:stretch>
          </a:blipFill>
        </p:spPr>
        <p:txBody>
          <a:bodyPr vert="horz" lIns="91440" tIns="45720" rIns="91440" bIns="45720" rtlCol="0" anchor="ctr"/>
          <a:lstStyle>
            <a:lvl1pPr algn="l">
              <a:defRPr sz="900">
                <a:solidFill>
                  <a:schemeClr val="accent1"/>
                </a:solidFill>
              </a:defRPr>
            </a:lvl1pPr>
          </a:lstStyle>
          <a:p>
            <a:endParaRPr lang="nl-NL" dirty="0">
              <a:solidFill>
                <a:srgbClr val="CC9933"/>
              </a:solidFill>
            </a:endParaRPr>
          </a:p>
        </p:txBody>
      </p:sp>
      <p:sp>
        <p:nvSpPr>
          <p:cNvPr id="3" name="Footer Placeholder"/>
          <p:cNvSpPr>
            <a:spLocks noGrp="1"/>
          </p:cNvSpPr>
          <p:nvPr>
            <p:ph type="ftr" sz="quarter" idx="3"/>
          </p:nvPr>
        </p:nvSpPr>
        <p:spPr>
          <a:xfrm>
            <a:off x="6361114" y="6210983"/>
            <a:ext cx="2459037" cy="365125"/>
          </a:xfrm>
          <a:prstGeom prst="rect">
            <a:avLst/>
          </a:prstGeom>
          <a:blipFill rotWithShape="1">
            <a:blip r:embed="rId14"/>
            <a:stretch>
              <a:fillRect/>
            </a:stretch>
          </a:blipFill>
        </p:spPr>
        <p:txBody>
          <a:bodyPr vert="horz" lIns="108000" tIns="45720" rIns="91440" bIns="45720" rtlCol="0" anchor="ctr"/>
          <a:lstStyle>
            <a:lvl1pPr algn="r">
              <a:defRPr sz="900">
                <a:solidFill>
                  <a:schemeClr val="accent1"/>
                </a:solidFill>
              </a:defRPr>
            </a:lvl1pPr>
          </a:lstStyle>
          <a:p>
            <a:endParaRPr lang="nl-NL" dirty="0">
              <a:solidFill>
                <a:srgbClr val="CC9933"/>
              </a:solidFill>
            </a:endParaRPr>
          </a:p>
        </p:txBody>
      </p:sp>
      <p:sp>
        <p:nvSpPr>
          <p:cNvPr id="8" name="Text Placeholder"/>
          <p:cNvSpPr>
            <a:spLocks noGrp="1"/>
          </p:cNvSpPr>
          <p:nvPr>
            <p:ph type="body" idx="1"/>
          </p:nvPr>
        </p:nvSpPr>
        <p:spPr>
          <a:xfrm>
            <a:off x="923926" y="1376363"/>
            <a:ext cx="10345737" cy="4552724"/>
          </a:xfrm>
          <a:prstGeom prst="rect">
            <a:avLst/>
          </a:prstGeom>
        </p:spPr>
        <p:txBody>
          <a:bodyPr vert="horz" lIns="93600" tIns="0" rIns="9360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dirty="0"/>
          </a:p>
        </p:txBody>
      </p:sp>
      <p:sp>
        <p:nvSpPr>
          <p:cNvPr id="1026" name="Title Placeholder"/>
          <p:cNvSpPr>
            <a:spLocks noGrp="1"/>
          </p:cNvSpPr>
          <p:nvPr>
            <p:ph type="title"/>
          </p:nvPr>
        </p:nvSpPr>
        <p:spPr bwMode="auto">
          <a:xfrm>
            <a:off x="923925" y="0"/>
            <a:ext cx="10345739" cy="864000"/>
          </a:xfrm>
          <a:prstGeom prst="rect">
            <a:avLst/>
          </a:prstGeom>
          <a:noFill/>
          <a:ln w="9525">
            <a:noFill/>
            <a:miter lim="800000"/>
            <a:headEnd/>
            <a:tailEnd/>
          </a:ln>
        </p:spPr>
        <p:txBody>
          <a:bodyPr vert="horz" wrap="square" lIns="72000" tIns="0" rIns="72000" bIns="0" numCol="1" anchor="ctr" anchorCtr="0" compatLnSpc="1">
            <a:prstTxWarp prst="textNoShape">
              <a:avLst/>
            </a:prstTxWarp>
          </a:bodyPr>
          <a:lstStyle/>
          <a:p>
            <a:pPr lvl="0"/>
            <a:r>
              <a:rPr lang="en-US" smtClean="0"/>
              <a:t>Click to edit Master title style</a:t>
            </a:r>
            <a:endParaRPr lang="en-US" dirty="0" smtClean="0"/>
          </a:p>
        </p:txBody>
      </p:sp>
    </p:spTree>
    <p:extLst>
      <p:ext uri="{BB962C8B-B14F-4D97-AF65-F5344CB8AC3E}">
        <p14:creationId xmlns:p14="http://schemas.microsoft.com/office/powerpoint/2010/main" val="1880793933"/>
      </p:ext>
    </p:extLst>
  </p:cSld>
  <p:clrMap bg1="lt1" tx1="dk1" bg2="lt2" tx2="dk2" accent1="accent1" accent2="accent2" accent3="accent3" accent4="accent4" accent5="accent5" accent6="accent6" hlink="hlink" folHlink="folHlink"/>
  <p:sldLayoutIdLst>
    <p:sldLayoutId id="2147484204" r:id="rId1"/>
    <p:sldLayoutId id="2147484205" r:id="rId2"/>
    <p:sldLayoutId id="2147484206" r:id="rId3"/>
    <p:sldLayoutId id="2147484207" r:id="rId4"/>
    <p:sldLayoutId id="2147484208" r:id="rId5"/>
    <p:sldLayoutId id="2147484209" r:id="rId6"/>
    <p:sldLayoutId id="2147484210" r:id="rId7"/>
    <p:sldLayoutId id="2147484211" r:id="rId8"/>
    <p:sldLayoutId id="2147484212" r:id="rId9"/>
    <p:sldLayoutId id="2147484213" r:id="rId10"/>
  </p:sldLayoutIdLst>
  <p:timing>
    <p:tnLst>
      <p:par>
        <p:cTn id="1" dur="indefinite" restart="never" nodeType="tmRoot"/>
      </p:par>
    </p:tnLst>
  </p:timing>
  <p:hf sldNum="0" hdr="0" ftr="0" dt="0"/>
  <p:txStyles>
    <p:titleStyle>
      <a:lvl1pPr algn="l" defTabSz="257175" rtl="0" eaLnBrk="1" fontAlgn="base" hangingPunct="1">
        <a:lnSpc>
          <a:spcPct val="90000"/>
        </a:lnSpc>
        <a:spcBef>
          <a:spcPct val="0"/>
        </a:spcBef>
        <a:spcAft>
          <a:spcPct val="0"/>
        </a:spcAft>
        <a:defRPr sz="2400" kern="1200">
          <a:solidFill>
            <a:schemeClr val="bg1"/>
          </a:solidFill>
          <a:latin typeface="Arial" pitchFamily="34" charset="0"/>
          <a:ea typeface="ヒラギノ角ゴ Pro W3" pitchFamily="-109" charset="-128"/>
          <a:cs typeface="Arial" pitchFamily="34" charset="0"/>
        </a:defRPr>
      </a:lvl1pPr>
      <a:lvl2pPr algn="l" defTabSz="257175" rtl="0" eaLnBrk="1" fontAlgn="base" hangingPunct="1">
        <a:spcBef>
          <a:spcPct val="0"/>
        </a:spcBef>
        <a:spcAft>
          <a:spcPct val="0"/>
        </a:spcAft>
        <a:defRPr sz="2475">
          <a:solidFill>
            <a:schemeClr val="tx1"/>
          </a:solidFill>
          <a:latin typeface="ScalaSans" pitchFamily="-109" charset="0"/>
          <a:ea typeface="ヒラギノ角ゴ Pro W3" pitchFamily="-109" charset="-128"/>
          <a:cs typeface="ScalaSans" pitchFamily="34" charset="0"/>
        </a:defRPr>
      </a:lvl2pPr>
      <a:lvl3pPr algn="l" defTabSz="257175" rtl="0" eaLnBrk="1" fontAlgn="base" hangingPunct="1">
        <a:spcBef>
          <a:spcPct val="0"/>
        </a:spcBef>
        <a:spcAft>
          <a:spcPct val="0"/>
        </a:spcAft>
        <a:defRPr sz="2475">
          <a:solidFill>
            <a:schemeClr val="tx1"/>
          </a:solidFill>
          <a:latin typeface="ScalaSans" pitchFamily="-109" charset="0"/>
          <a:ea typeface="ヒラギノ角ゴ Pro W3" pitchFamily="-109" charset="-128"/>
          <a:cs typeface="ScalaSans" pitchFamily="34" charset="0"/>
        </a:defRPr>
      </a:lvl3pPr>
      <a:lvl4pPr algn="l" defTabSz="257175" rtl="0" eaLnBrk="1" fontAlgn="base" hangingPunct="1">
        <a:spcBef>
          <a:spcPct val="0"/>
        </a:spcBef>
        <a:spcAft>
          <a:spcPct val="0"/>
        </a:spcAft>
        <a:defRPr sz="2475">
          <a:solidFill>
            <a:schemeClr val="tx1"/>
          </a:solidFill>
          <a:latin typeface="ScalaSans" pitchFamily="-109" charset="0"/>
          <a:ea typeface="ヒラギノ角ゴ Pro W3" pitchFamily="-109" charset="-128"/>
          <a:cs typeface="ScalaSans" pitchFamily="34" charset="0"/>
        </a:defRPr>
      </a:lvl4pPr>
      <a:lvl5pPr algn="l" defTabSz="257175" rtl="0" eaLnBrk="1" fontAlgn="base" hangingPunct="1">
        <a:spcBef>
          <a:spcPct val="0"/>
        </a:spcBef>
        <a:spcAft>
          <a:spcPct val="0"/>
        </a:spcAft>
        <a:defRPr sz="2475">
          <a:solidFill>
            <a:schemeClr val="tx1"/>
          </a:solidFill>
          <a:latin typeface="ScalaSans" pitchFamily="-109" charset="0"/>
          <a:ea typeface="ヒラギノ角ゴ Pro W3" pitchFamily="-109" charset="-128"/>
          <a:cs typeface="ScalaSans" pitchFamily="34" charset="0"/>
        </a:defRPr>
      </a:lvl5pPr>
      <a:lvl6pPr marL="257175" algn="l" defTabSz="257175" rtl="0" eaLnBrk="1" fontAlgn="base" hangingPunct="1">
        <a:spcBef>
          <a:spcPct val="0"/>
        </a:spcBef>
        <a:spcAft>
          <a:spcPct val="0"/>
        </a:spcAft>
        <a:defRPr sz="2475">
          <a:solidFill>
            <a:schemeClr val="tx1"/>
          </a:solidFill>
          <a:latin typeface="ScalaSans" pitchFamily="-109" charset="0"/>
          <a:ea typeface="ヒラギノ角ゴ Pro W3" pitchFamily="-109" charset="-128"/>
        </a:defRPr>
      </a:lvl6pPr>
      <a:lvl7pPr marL="514350" algn="l" defTabSz="257175" rtl="0" eaLnBrk="1" fontAlgn="base" hangingPunct="1">
        <a:spcBef>
          <a:spcPct val="0"/>
        </a:spcBef>
        <a:spcAft>
          <a:spcPct val="0"/>
        </a:spcAft>
        <a:defRPr sz="2475">
          <a:solidFill>
            <a:schemeClr val="tx1"/>
          </a:solidFill>
          <a:latin typeface="ScalaSans" pitchFamily="-109" charset="0"/>
          <a:ea typeface="ヒラギノ角ゴ Pro W3" pitchFamily="-109" charset="-128"/>
        </a:defRPr>
      </a:lvl7pPr>
      <a:lvl8pPr marL="771525" algn="l" defTabSz="257175" rtl="0" eaLnBrk="1" fontAlgn="base" hangingPunct="1">
        <a:spcBef>
          <a:spcPct val="0"/>
        </a:spcBef>
        <a:spcAft>
          <a:spcPct val="0"/>
        </a:spcAft>
        <a:defRPr sz="2475">
          <a:solidFill>
            <a:schemeClr val="tx1"/>
          </a:solidFill>
          <a:latin typeface="ScalaSans" pitchFamily="-109" charset="0"/>
          <a:ea typeface="ヒラギノ角ゴ Pro W3" pitchFamily="-109" charset="-128"/>
        </a:defRPr>
      </a:lvl8pPr>
      <a:lvl9pPr marL="1028700" algn="l" defTabSz="257175" rtl="0" eaLnBrk="1" fontAlgn="base" hangingPunct="1">
        <a:spcBef>
          <a:spcPct val="0"/>
        </a:spcBef>
        <a:spcAft>
          <a:spcPct val="0"/>
        </a:spcAft>
        <a:defRPr sz="2475">
          <a:solidFill>
            <a:schemeClr val="tx1"/>
          </a:solidFill>
          <a:latin typeface="ScalaSans" pitchFamily="-109" charset="0"/>
          <a:ea typeface="ヒラギノ角ゴ Pro W3" pitchFamily="-109" charset="-128"/>
        </a:defRPr>
      </a:lvl9pPr>
    </p:titleStyle>
    <p:bodyStyle>
      <a:lvl1pPr marL="192881" indent="-192881" algn="l" defTabSz="257175" rtl="0" eaLnBrk="1" fontAlgn="base" hangingPunct="1">
        <a:spcBef>
          <a:spcPts val="600"/>
        </a:spcBef>
        <a:spcAft>
          <a:spcPct val="0"/>
        </a:spcAft>
        <a:buClr>
          <a:schemeClr val="tx2"/>
        </a:buClr>
        <a:buFont typeface="Arial" pitchFamily="34" charset="0"/>
        <a:buChar char="•"/>
        <a:defRPr sz="1800" kern="1200">
          <a:solidFill>
            <a:srgbClr val="003366"/>
          </a:solidFill>
          <a:latin typeface="Arial" pitchFamily="34" charset="0"/>
          <a:ea typeface="ヒラギノ角ゴ Pro W3" pitchFamily="-109" charset="-128"/>
          <a:cs typeface="Arial" pitchFamily="34" charset="0"/>
        </a:defRPr>
      </a:lvl1pPr>
      <a:lvl2pPr marL="417910" indent="-160735" algn="l" defTabSz="257175" rtl="0" eaLnBrk="1" fontAlgn="base" hangingPunct="1">
        <a:spcBef>
          <a:spcPts val="600"/>
        </a:spcBef>
        <a:spcAft>
          <a:spcPct val="0"/>
        </a:spcAft>
        <a:buClr>
          <a:schemeClr val="tx2"/>
        </a:buClr>
        <a:buFont typeface="Arial" pitchFamily="34" charset="0"/>
        <a:buChar char="•"/>
        <a:defRPr sz="1500" kern="1200">
          <a:solidFill>
            <a:srgbClr val="003366"/>
          </a:solidFill>
          <a:latin typeface="Arial" pitchFamily="34" charset="0"/>
          <a:ea typeface="ヒラギノ角ゴ Pro W3" pitchFamily="-109" charset="-128"/>
          <a:cs typeface="Arial" pitchFamily="34" charset="0"/>
        </a:defRPr>
      </a:lvl2pPr>
      <a:lvl3pPr marL="642938" indent="-128588" algn="l" defTabSz="257175" rtl="0" eaLnBrk="1" fontAlgn="base" hangingPunct="1">
        <a:spcBef>
          <a:spcPts val="600"/>
        </a:spcBef>
        <a:spcAft>
          <a:spcPct val="0"/>
        </a:spcAft>
        <a:buClr>
          <a:schemeClr val="tx2"/>
        </a:buClr>
        <a:buFont typeface="Arial" pitchFamily="34" charset="0"/>
        <a:buChar char="•"/>
        <a:defRPr sz="1350" kern="1200">
          <a:solidFill>
            <a:srgbClr val="003366"/>
          </a:solidFill>
          <a:latin typeface="Arial" pitchFamily="34" charset="0"/>
          <a:ea typeface="ヒラギノ角ゴ Pro W3" pitchFamily="-109" charset="-128"/>
          <a:cs typeface="Arial" pitchFamily="34" charset="0"/>
        </a:defRPr>
      </a:lvl3pPr>
      <a:lvl4pPr marL="900113" indent="-128588" algn="l" defTabSz="257175" rtl="0" eaLnBrk="1" fontAlgn="base" hangingPunct="1">
        <a:spcBef>
          <a:spcPts val="600"/>
        </a:spcBef>
        <a:spcAft>
          <a:spcPct val="0"/>
        </a:spcAft>
        <a:buClr>
          <a:schemeClr val="tx2"/>
        </a:buClr>
        <a:buFont typeface="Arial" pitchFamily="34" charset="0"/>
        <a:buChar char="–"/>
        <a:defRPr sz="1200" kern="1200">
          <a:solidFill>
            <a:srgbClr val="003366"/>
          </a:solidFill>
          <a:latin typeface="ScalaSans"/>
          <a:ea typeface="ヒラギノ角ゴ Pro W3" pitchFamily="-109" charset="-128"/>
          <a:cs typeface="ScalaSans"/>
        </a:defRPr>
      </a:lvl4pPr>
      <a:lvl5pPr marL="1157288" indent="-128588" algn="l" defTabSz="257175" rtl="0" eaLnBrk="1" fontAlgn="base" hangingPunct="1">
        <a:spcBef>
          <a:spcPts val="600"/>
        </a:spcBef>
        <a:spcAft>
          <a:spcPct val="0"/>
        </a:spcAft>
        <a:buClr>
          <a:schemeClr val="tx2"/>
        </a:buClr>
        <a:buFont typeface="Arial" pitchFamily="34" charset="0"/>
        <a:buChar char="»"/>
        <a:defRPr sz="1200" kern="1200">
          <a:solidFill>
            <a:srgbClr val="003366"/>
          </a:solidFill>
          <a:latin typeface="ScalaSans"/>
          <a:ea typeface="ヒラギノ角ゴ Pro W3" pitchFamily="-109" charset="-128"/>
          <a:cs typeface="ScalaSans"/>
        </a:defRPr>
      </a:lvl5pPr>
      <a:lvl6pPr marL="1414463" indent="-128588" algn="l" defTabSz="257175" rtl="0" eaLnBrk="1" latinLnBrk="0" hangingPunct="1">
        <a:spcBef>
          <a:spcPct val="20000"/>
        </a:spcBef>
        <a:buFont typeface="Arial"/>
        <a:buChar char="•"/>
        <a:defRPr sz="1125" kern="1200">
          <a:solidFill>
            <a:schemeClr val="tx1"/>
          </a:solidFill>
          <a:latin typeface="+mn-lt"/>
          <a:ea typeface="+mn-ea"/>
          <a:cs typeface="+mn-cs"/>
        </a:defRPr>
      </a:lvl6pPr>
      <a:lvl7pPr marL="1671638" indent="-128588" algn="l" defTabSz="257175" rtl="0" eaLnBrk="1" latinLnBrk="0" hangingPunct="1">
        <a:spcBef>
          <a:spcPct val="20000"/>
        </a:spcBef>
        <a:buFont typeface="Arial"/>
        <a:buChar char="•"/>
        <a:defRPr sz="1125" kern="1200">
          <a:solidFill>
            <a:schemeClr val="tx1"/>
          </a:solidFill>
          <a:latin typeface="+mn-lt"/>
          <a:ea typeface="+mn-ea"/>
          <a:cs typeface="+mn-cs"/>
        </a:defRPr>
      </a:lvl7pPr>
      <a:lvl8pPr marL="1928813" indent="-128588" algn="l" defTabSz="257175" rtl="0" eaLnBrk="1" latinLnBrk="0" hangingPunct="1">
        <a:spcBef>
          <a:spcPct val="20000"/>
        </a:spcBef>
        <a:buFont typeface="Arial"/>
        <a:buChar char="•"/>
        <a:defRPr sz="1125" kern="1200">
          <a:solidFill>
            <a:schemeClr val="tx1"/>
          </a:solidFill>
          <a:latin typeface="+mn-lt"/>
          <a:ea typeface="+mn-ea"/>
          <a:cs typeface="+mn-cs"/>
        </a:defRPr>
      </a:lvl8pPr>
      <a:lvl9pPr marL="2185988" indent="-128588" algn="l" defTabSz="257175" rtl="0" eaLnBrk="1" latinLnBrk="0" hangingPunct="1">
        <a:spcBef>
          <a:spcPct val="20000"/>
        </a:spcBef>
        <a:buFont typeface="Arial"/>
        <a:buChar char="•"/>
        <a:defRPr sz="1125" kern="1200">
          <a:solidFill>
            <a:schemeClr val="tx1"/>
          </a:solidFill>
          <a:latin typeface="+mn-lt"/>
          <a:ea typeface="+mn-ea"/>
          <a:cs typeface="+mn-cs"/>
        </a:defRPr>
      </a:lvl9pPr>
    </p:bodyStyle>
    <p:other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4294967295" pos="291">
          <p15:clr>
            <a:srgbClr val="F26B43"/>
          </p15:clr>
        </p15:guide>
        <p15:guide id="4294967295" pos="7099">
          <p15:clr>
            <a:srgbClr val="F26B43"/>
          </p15:clr>
        </p15:guide>
        <p15:guide id="4294967295" orient="horz" pos="576">
          <p15:clr>
            <a:srgbClr val="F26B43"/>
          </p15:clr>
        </p15:guide>
        <p15:guide id="4294967295" orient="horz" pos="867">
          <p15:clr>
            <a:srgbClr val="F26B43"/>
          </p15:clr>
        </p15:guide>
        <p15:guide id="4294967295" orient="horz" pos="3736">
          <p15:clr>
            <a:srgbClr val="F26B43"/>
          </p15:clr>
        </p15:guide>
        <p15:guide id="4294967295" pos="3999">
          <p15:clr>
            <a:srgbClr val="F26B43"/>
          </p15:clr>
        </p15:guide>
        <p15:guide id="4294967295" pos="3681">
          <p15:clr>
            <a:srgbClr val="F26B43"/>
          </p15:clr>
        </p15:guide>
        <p15:guide id="4294967295" orient="horz" pos="4030">
          <p15:clr>
            <a:srgbClr val="F26B43"/>
          </p15:clr>
        </p15:guide>
        <p15:guide id="4294967295" pos="5548">
          <p15:clr>
            <a:srgbClr val="F26B43"/>
          </p15:clr>
        </p15:guide>
        <p15:guide id="4294967295" pos="582">
          <p15:clr>
            <a:srgbClr val="F26B43"/>
          </p15:clr>
        </p15:guide>
        <p15:guide id="4294967295" pos="7389">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1027"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nl-NL" dirty="0" smtClean="0"/>
              <a:t>Click to </a:t>
            </a:r>
            <a:r>
              <a:rPr lang="nl-NL" dirty="0" err="1" smtClean="0"/>
              <a:t>edit</a:t>
            </a:r>
            <a:r>
              <a:rPr lang="nl-NL" dirty="0" smtClean="0"/>
              <a:t> </a:t>
            </a:r>
            <a:r>
              <a:rPr lang="nl-NL" dirty="0" err="1" smtClean="0"/>
              <a:t>Master</a:t>
            </a:r>
            <a:r>
              <a:rPr lang="nl-NL" dirty="0" smtClean="0"/>
              <a:t> </a:t>
            </a:r>
            <a:r>
              <a:rPr lang="nl-NL" dirty="0" err="1" smtClean="0"/>
              <a:t>text</a:t>
            </a:r>
            <a:r>
              <a:rPr lang="nl-NL" dirty="0" smtClean="0"/>
              <a:t> </a:t>
            </a:r>
            <a:r>
              <a:rPr lang="nl-NL" dirty="0" err="1" smtClean="0"/>
              <a:t>styles</a:t>
            </a:r>
            <a:endParaRPr lang="nl-NL" dirty="0" smtClean="0"/>
          </a:p>
          <a:p>
            <a:pPr lvl="1"/>
            <a:r>
              <a:rPr lang="nl-NL" dirty="0" err="1" smtClean="0"/>
              <a:t>Second</a:t>
            </a:r>
            <a:r>
              <a:rPr lang="nl-NL" dirty="0" smtClean="0"/>
              <a:t> level</a:t>
            </a:r>
          </a:p>
          <a:p>
            <a:pPr lvl="2"/>
            <a:r>
              <a:rPr lang="nl-NL" dirty="0" err="1" smtClean="0"/>
              <a:t>Third</a:t>
            </a:r>
            <a:r>
              <a:rPr lang="nl-NL" dirty="0" smtClean="0"/>
              <a:t> level</a:t>
            </a:r>
          </a:p>
        </p:txBody>
      </p:sp>
    </p:spTree>
    <p:extLst>
      <p:ext uri="{BB962C8B-B14F-4D97-AF65-F5344CB8AC3E}">
        <p14:creationId xmlns:p14="http://schemas.microsoft.com/office/powerpoint/2010/main" val="3546882276"/>
      </p:ext>
    </p:extLst>
  </p:cSld>
  <p:clrMap bg1="lt1" tx1="dk1" bg2="lt2" tx2="dk2" accent1="accent1" accent2="accent2" accent3="accent3" accent4="accent4" accent5="accent5" accent6="accent6" hlink="hlink" folHlink="folHlink"/>
  <p:sldLayoutIdLst>
    <p:sldLayoutId id="2147484215" r:id="rId1"/>
    <p:sldLayoutId id="2147484216" r:id="rId2"/>
    <p:sldLayoutId id="2147484217" r:id="rId3"/>
    <p:sldLayoutId id="2147484218" r:id="rId4"/>
    <p:sldLayoutId id="2147484219" r:id="rId5"/>
    <p:sldLayoutId id="2147484220" r:id="rId6"/>
    <p:sldLayoutId id="2147484221" r:id="rId7"/>
    <p:sldLayoutId id="2147484222" r:id="rId8"/>
    <p:sldLayoutId id="2147484223" r:id="rId9"/>
    <p:sldLayoutId id="2147484224" r:id="rId10"/>
    <p:sldLayoutId id="2147484225" r:id="rId11"/>
    <p:sldLayoutId id="2147484226" r:id="rId12"/>
    <p:sldLayoutId id="2147484227" r:id="rId13"/>
    <p:sldLayoutId id="2147484228" r:id="rId14"/>
    <p:sldLayoutId id="2147484229" r:id="rId15"/>
    <p:sldLayoutId id="2147484230" r:id="rId16"/>
    <p:sldLayoutId id="2147484231" r:id="rId17"/>
    <p:sldLayoutId id="2147484232" r:id="rId18"/>
    <p:sldLayoutId id="2147484233" r:id="rId19"/>
    <p:sldLayoutId id="2147484234" r:id="rId20"/>
    <p:sldLayoutId id="2147484235" r:id="rId21"/>
    <p:sldLayoutId id="2147484236" r:id="rId22"/>
    <p:sldLayoutId id="2147484237" r:id="rId23"/>
    <p:sldLayoutId id="2147484238" r:id="rId24"/>
    <p:sldLayoutId id="2147484239" r:id="rId25"/>
    <p:sldLayoutId id="2147484240" r:id="rId26"/>
    <p:sldLayoutId id="2147484241" r:id="rId27"/>
    <p:sldLayoutId id="2147484242" r:id="rId28"/>
    <p:sldLayoutId id="2147484243" r:id="rId29"/>
    <p:sldLayoutId id="2147484244" r:id="rId30"/>
    <p:sldLayoutId id="2147484245" r:id="rId31"/>
  </p:sldLayoutIdLst>
  <p:hf sldNum="0" hdr="0" ftr="0"/>
  <p:txStyles>
    <p:titleStyle>
      <a:lvl1pPr algn="l" defTabSz="457200" rtl="0" eaLnBrk="1" fontAlgn="base" hangingPunct="1">
        <a:spcBef>
          <a:spcPct val="0"/>
        </a:spcBef>
        <a:spcAft>
          <a:spcPct val="0"/>
        </a:spcAft>
        <a:defRPr sz="4400" kern="1200">
          <a:solidFill>
            <a:schemeClr val="tx1"/>
          </a:solidFill>
          <a:latin typeface="Arial" pitchFamily="34" charset="0"/>
          <a:ea typeface="ヒラギノ角ゴ Pro W3" pitchFamily="-109" charset="-128"/>
          <a:cs typeface="Arial" pitchFamily="34" charset="0"/>
        </a:defRPr>
      </a:lvl1pPr>
      <a:lvl2pPr algn="l" defTabSz="457200" rtl="0" eaLnBrk="1" fontAlgn="base" hangingPunct="1">
        <a:spcBef>
          <a:spcPct val="0"/>
        </a:spcBef>
        <a:spcAft>
          <a:spcPct val="0"/>
        </a:spcAft>
        <a:defRPr sz="4400">
          <a:solidFill>
            <a:schemeClr val="tx1"/>
          </a:solidFill>
          <a:latin typeface="ScalaSans" pitchFamily="-109" charset="0"/>
          <a:ea typeface="ヒラギノ角ゴ Pro W3" pitchFamily="-109" charset="-128"/>
          <a:cs typeface="ScalaSans" pitchFamily="34" charset="0"/>
        </a:defRPr>
      </a:lvl2pPr>
      <a:lvl3pPr algn="l" defTabSz="457200" rtl="0" eaLnBrk="1" fontAlgn="base" hangingPunct="1">
        <a:spcBef>
          <a:spcPct val="0"/>
        </a:spcBef>
        <a:spcAft>
          <a:spcPct val="0"/>
        </a:spcAft>
        <a:defRPr sz="4400">
          <a:solidFill>
            <a:schemeClr val="tx1"/>
          </a:solidFill>
          <a:latin typeface="ScalaSans" pitchFamily="-109" charset="0"/>
          <a:ea typeface="ヒラギノ角ゴ Pro W3" pitchFamily="-109" charset="-128"/>
          <a:cs typeface="ScalaSans" pitchFamily="34" charset="0"/>
        </a:defRPr>
      </a:lvl3pPr>
      <a:lvl4pPr algn="l" defTabSz="457200" rtl="0" eaLnBrk="1" fontAlgn="base" hangingPunct="1">
        <a:spcBef>
          <a:spcPct val="0"/>
        </a:spcBef>
        <a:spcAft>
          <a:spcPct val="0"/>
        </a:spcAft>
        <a:defRPr sz="4400">
          <a:solidFill>
            <a:schemeClr val="tx1"/>
          </a:solidFill>
          <a:latin typeface="ScalaSans" pitchFamily="-109" charset="0"/>
          <a:ea typeface="ヒラギノ角ゴ Pro W3" pitchFamily="-109" charset="-128"/>
          <a:cs typeface="ScalaSans" pitchFamily="34" charset="0"/>
        </a:defRPr>
      </a:lvl4pPr>
      <a:lvl5pPr algn="l" defTabSz="457200" rtl="0" eaLnBrk="1" fontAlgn="base" hangingPunct="1">
        <a:spcBef>
          <a:spcPct val="0"/>
        </a:spcBef>
        <a:spcAft>
          <a:spcPct val="0"/>
        </a:spcAft>
        <a:defRPr sz="4400">
          <a:solidFill>
            <a:schemeClr val="tx1"/>
          </a:solidFill>
          <a:latin typeface="ScalaSans" pitchFamily="-109" charset="0"/>
          <a:ea typeface="ヒラギノ角ゴ Pro W3" pitchFamily="-109" charset="-128"/>
          <a:cs typeface="ScalaSans" pitchFamily="34" charset="0"/>
        </a:defRPr>
      </a:lvl5pPr>
      <a:lvl6pPr marL="457200" algn="l" defTabSz="457200" rtl="0" eaLnBrk="1" fontAlgn="base" hangingPunct="1">
        <a:spcBef>
          <a:spcPct val="0"/>
        </a:spcBef>
        <a:spcAft>
          <a:spcPct val="0"/>
        </a:spcAft>
        <a:defRPr sz="4400">
          <a:solidFill>
            <a:schemeClr val="tx1"/>
          </a:solidFill>
          <a:latin typeface="ScalaSans" pitchFamily="-109" charset="0"/>
          <a:ea typeface="ヒラギノ角ゴ Pro W3" pitchFamily="-109" charset="-128"/>
        </a:defRPr>
      </a:lvl6pPr>
      <a:lvl7pPr marL="914400" algn="l" defTabSz="457200" rtl="0" eaLnBrk="1" fontAlgn="base" hangingPunct="1">
        <a:spcBef>
          <a:spcPct val="0"/>
        </a:spcBef>
        <a:spcAft>
          <a:spcPct val="0"/>
        </a:spcAft>
        <a:defRPr sz="4400">
          <a:solidFill>
            <a:schemeClr val="tx1"/>
          </a:solidFill>
          <a:latin typeface="ScalaSans" pitchFamily="-109" charset="0"/>
          <a:ea typeface="ヒラギノ角ゴ Pro W3" pitchFamily="-109" charset="-128"/>
        </a:defRPr>
      </a:lvl7pPr>
      <a:lvl8pPr marL="1371600" algn="l" defTabSz="457200" rtl="0" eaLnBrk="1" fontAlgn="base" hangingPunct="1">
        <a:spcBef>
          <a:spcPct val="0"/>
        </a:spcBef>
        <a:spcAft>
          <a:spcPct val="0"/>
        </a:spcAft>
        <a:defRPr sz="4400">
          <a:solidFill>
            <a:schemeClr val="tx1"/>
          </a:solidFill>
          <a:latin typeface="ScalaSans" pitchFamily="-109" charset="0"/>
          <a:ea typeface="ヒラギノ角ゴ Pro W3" pitchFamily="-109" charset="-128"/>
        </a:defRPr>
      </a:lvl8pPr>
      <a:lvl9pPr marL="1828800" algn="l" defTabSz="457200" rtl="0" eaLnBrk="1" fontAlgn="base" hangingPunct="1">
        <a:spcBef>
          <a:spcPct val="0"/>
        </a:spcBef>
        <a:spcAft>
          <a:spcPct val="0"/>
        </a:spcAft>
        <a:defRPr sz="4400">
          <a:solidFill>
            <a:schemeClr val="tx1"/>
          </a:solidFill>
          <a:latin typeface="ScalaSans" pitchFamily="-109" charset="0"/>
          <a:ea typeface="ヒラギノ角ゴ Pro W3" pitchFamily="-109" charset="-128"/>
        </a:defRPr>
      </a:lvl9pPr>
    </p:titleStyle>
    <p:bodyStyle>
      <a:lvl1pPr marL="342900" indent="-342900" algn="l" defTabSz="457200" rtl="0" eaLnBrk="1" fontAlgn="base" hangingPunct="1">
        <a:spcBef>
          <a:spcPct val="20000"/>
        </a:spcBef>
        <a:spcAft>
          <a:spcPct val="0"/>
        </a:spcAft>
        <a:buFont typeface="Arial" pitchFamily="34" charset="0"/>
        <a:buChar char="•"/>
        <a:defRPr kern="1200">
          <a:solidFill>
            <a:srgbClr val="003366"/>
          </a:solidFill>
          <a:latin typeface="Arial" pitchFamily="34" charset="0"/>
          <a:ea typeface="ヒラギノ角ゴ Pro W3" pitchFamily="-109" charset="-128"/>
          <a:cs typeface="Arial" pitchFamily="34" charset="0"/>
        </a:defRPr>
      </a:lvl1pPr>
      <a:lvl2pPr marL="742950" indent="-285750" algn="l" defTabSz="457200" rtl="0" eaLnBrk="1" fontAlgn="base" hangingPunct="1">
        <a:spcBef>
          <a:spcPct val="20000"/>
        </a:spcBef>
        <a:spcAft>
          <a:spcPct val="0"/>
        </a:spcAft>
        <a:buFont typeface="Arial" pitchFamily="34" charset="0"/>
        <a:buChar char="•"/>
        <a:defRPr kern="1200">
          <a:solidFill>
            <a:srgbClr val="003366"/>
          </a:solidFill>
          <a:latin typeface="Arial" pitchFamily="34" charset="0"/>
          <a:ea typeface="ヒラギノ角ゴ Pro W3" pitchFamily="-109" charset="-128"/>
          <a:cs typeface="Arial" pitchFamily="34" charset="0"/>
        </a:defRPr>
      </a:lvl2pPr>
      <a:lvl3pPr marL="1143000" indent="-228600" algn="l" defTabSz="457200" rtl="0" eaLnBrk="1" fontAlgn="base" hangingPunct="1">
        <a:spcBef>
          <a:spcPct val="20000"/>
        </a:spcBef>
        <a:spcAft>
          <a:spcPct val="0"/>
        </a:spcAft>
        <a:buFont typeface="Arial" pitchFamily="34" charset="0"/>
        <a:buChar char="•"/>
        <a:defRPr kern="1200">
          <a:solidFill>
            <a:srgbClr val="003366"/>
          </a:solidFill>
          <a:latin typeface="Arial" pitchFamily="34" charset="0"/>
          <a:ea typeface="ヒラギノ角ゴ Pro W3" pitchFamily="-109" charset="-128"/>
          <a:cs typeface="Arial" pitchFamily="34" charset="0"/>
        </a:defRPr>
      </a:lvl3pPr>
      <a:lvl4pPr marL="1600200" indent="-228600" algn="l" defTabSz="457200" rtl="0" eaLnBrk="1" fontAlgn="base" hangingPunct="1">
        <a:spcBef>
          <a:spcPct val="20000"/>
        </a:spcBef>
        <a:spcAft>
          <a:spcPct val="0"/>
        </a:spcAft>
        <a:buFont typeface="Arial" pitchFamily="34" charset="0"/>
        <a:buChar char="–"/>
        <a:defRPr kern="1200">
          <a:solidFill>
            <a:srgbClr val="003366"/>
          </a:solidFill>
          <a:latin typeface="ScalaSans"/>
          <a:ea typeface="ヒラギノ角ゴ Pro W3" pitchFamily="-109" charset="-128"/>
          <a:cs typeface="ScalaSans"/>
        </a:defRPr>
      </a:lvl4pPr>
      <a:lvl5pPr marL="2057400" indent="-228600" algn="l" defTabSz="457200" rtl="0" eaLnBrk="1" fontAlgn="base" hangingPunct="1">
        <a:spcBef>
          <a:spcPct val="20000"/>
        </a:spcBef>
        <a:spcAft>
          <a:spcPct val="0"/>
        </a:spcAft>
        <a:buFont typeface="Arial" pitchFamily="34" charset="0"/>
        <a:buChar char="»"/>
        <a:defRPr kern="1200">
          <a:solidFill>
            <a:srgbClr val="003366"/>
          </a:solidFill>
          <a:latin typeface="ScalaSans"/>
          <a:ea typeface="ヒラギノ角ゴ Pro W3" pitchFamily="-109" charset="-128"/>
          <a:cs typeface="Scala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410" name="Group 2"/>
          <p:cNvGrpSpPr>
            <a:grpSpLocks/>
          </p:cNvGrpSpPr>
          <p:nvPr/>
        </p:nvGrpSpPr>
        <p:grpSpPr bwMode="auto">
          <a:xfrm>
            <a:off x="948267" y="225426"/>
            <a:ext cx="10295467" cy="841375"/>
            <a:chOff x="485" y="142"/>
            <a:chExt cx="5270" cy="530"/>
          </a:xfrm>
        </p:grpSpPr>
        <p:sp>
          <p:nvSpPr>
            <p:cNvPr id="17415" name="Line 3"/>
            <p:cNvSpPr>
              <a:spLocks noChangeShapeType="1"/>
            </p:cNvSpPr>
            <p:nvPr/>
          </p:nvSpPr>
          <p:spPr bwMode="black">
            <a:xfrm>
              <a:off x="485" y="672"/>
              <a:ext cx="527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latin typeface="Times New Roman" panose="02020603050405020304" pitchFamily="18" charset="0"/>
                <a:cs typeface="Arial" panose="020B0604020202020204" pitchFamily="34" charset="0"/>
              </a:endParaRPr>
            </a:p>
          </p:txBody>
        </p:sp>
        <p:pic>
          <p:nvPicPr>
            <p:cNvPr id="17416" name="Picture 4" descr="1#UvT_PMS"/>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gray">
            <a:xfrm>
              <a:off x="2216" y="142"/>
              <a:ext cx="1816"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75" name="Rectangle 5"/>
          <p:cNvSpPr>
            <a:spLocks noGrp="1" noChangeArrowheads="1"/>
          </p:cNvSpPr>
          <p:nvPr>
            <p:ph type="title"/>
          </p:nvPr>
        </p:nvSpPr>
        <p:spPr bwMode="auto">
          <a:xfrm>
            <a:off x="914400" y="1271588"/>
            <a:ext cx="10363200" cy="6334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7412" name="Rectangle 6"/>
          <p:cNvSpPr>
            <a:spLocks noGrp="1" noChangeArrowheads="1"/>
          </p:cNvSpPr>
          <p:nvPr>
            <p:ph type="body" idx="1"/>
          </p:nvPr>
        </p:nvSpPr>
        <p:spPr bwMode="auto">
          <a:xfrm>
            <a:off x="914400" y="2057400"/>
            <a:ext cx="103632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4103" name="Rectangle 7"/>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50">
                <a:solidFill>
                  <a:srgbClr val="000000"/>
                </a:solidFill>
                <a:latin typeface="Arial" charset="0"/>
                <a:cs typeface="+mn-cs"/>
              </a:defRPr>
            </a:lvl1pPr>
          </a:lstStyle>
          <a:p>
            <a:pPr fontAlgn="base">
              <a:spcBef>
                <a:spcPct val="0"/>
              </a:spcBef>
              <a:spcAft>
                <a:spcPct val="0"/>
              </a:spcAft>
              <a:defRPr/>
            </a:pPr>
            <a:endParaRPr lang="en-GB"/>
          </a:p>
        </p:txBody>
      </p:sp>
      <p:sp>
        <p:nvSpPr>
          <p:cNvPr id="4104" name="Rectangle 8"/>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50">
                <a:solidFill>
                  <a:srgbClr val="000000"/>
                </a:solidFill>
                <a:latin typeface="Arial" charset="0"/>
                <a:cs typeface="+mn-cs"/>
              </a:defRPr>
            </a:lvl1pPr>
          </a:lstStyle>
          <a:p>
            <a:pPr fontAlgn="base">
              <a:spcBef>
                <a:spcPct val="0"/>
              </a:spcBef>
              <a:spcAft>
                <a:spcPct val="0"/>
              </a:spcAft>
              <a:defRPr/>
            </a:pPr>
            <a:fld id="{6A21AAFD-C1E4-446B-B0EE-E498EB8812C0}" type="slidenum">
              <a:rPr lang="en-GB"/>
              <a:pPr fontAlgn="base">
                <a:spcBef>
                  <a:spcPct val="0"/>
                </a:spcBef>
                <a:spcAft>
                  <a:spcPct val="0"/>
                </a:spcAft>
                <a:defRPr/>
              </a:pPr>
              <a:t>‹nr.›</a:t>
            </a:fld>
            <a:endParaRPr lang="en-GB"/>
          </a:p>
        </p:txBody>
      </p:sp>
    </p:spTree>
    <p:extLst>
      <p:ext uri="{BB962C8B-B14F-4D97-AF65-F5344CB8AC3E}">
        <p14:creationId xmlns:p14="http://schemas.microsoft.com/office/powerpoint/2010/main" val="2477640124"/>
      </p:ext>
    </p:extLst>
  </p:cSld>
  <p:clrMap bg1="lt1" tx1="dk1" bg2="lt2" tx2="dk2" accent1="accent1" accent2="accent2" accent3="accent3" accent4="accent4" accent5="accent5" accent6="accent6" hlink="hlink" folHlink="folHlink"/>
  <p:sldLayoutIdLst>
    <p:sldLayoutId id="2147484247" r:id="rId1"/>
    <p:sldLayoutId id="2147484248" r:id="rId2"/>
    <p:sldLayoutId id="2147484249" r:id="rId3"/>
    <p:sldLayoutId id="2147484250" r:id="rId4"/>
    <p:sldLayoutId id="2147484251" r:id="rId5"/>
    <p:sldLayoutId id="2147484252" r:id="rId6"/>
    <p:sldLayoutId id="2147484253" r:id="rId7"/>
    <p:sldLayoutId id="2147484254" r:id="rId8"/>
    <p:sldLayoutId id="2147484255" r:id="rId9"/>
    <p:sldLayoutId id="2147484256" r:id="rId10"/>
    <p:sldLayoutId id="2147484257" r:id="rId11"/>
    <p:sldLayoutId id="2147484258" r:id="rId12"/>
  </p:sldLayoutIdLst>
  <p:transition/>
  <p:txStyles>
    <p:titleStyle>
      <a:lvl1pPr algn="ctr" rtl="0" eaLnBrk="0" fontAlgn="base" hangingPunct="0">
        <a:spcBef>
          <a:spcPct val="0"/>
        </a:spcBef>
        <a:spcAft>
          <a:spcPct val="0"/>
        </a:spcAft>
        <a:defRPr sz="2200">
          <a:solidFill>
            <a:schemeClr val="tx2"/>
          </a:solidFill>
          <a:latin typeface="+mj-lt"/>
          <a:ea typeface="+mj-ea"/>
          <a:cs typeface="+mj-cs"/>
        </a:defRPr>
      </a:lvl1pPr>
      <a:lvl2pPr algn="ctr" rtl="0" eaLnBrk="0" fontAlgn="base" hangingPunct="0">
        <a:spcBef>
          <a:spcPct val="0"/>
        </a:spcBef>
        <a:spcAft>
          <a:spcPct val="0"/>
        </a:spcAft>
        <a:defRPr sz="2200">
          <a:solidFill>
            <a:schemeClr val="tx2"/>
          </a:solidFill>
          <a:latin typeface="Arial" charset="0"/>
        </a:defRPr>
      </a:lvl2pPr>
      <a:lvl3pPr algn="ctr" rtl="0" eaLnBrk="0" fontAlgn="base" hangingPunct="0">
        <a:spcBef>
          <a:spcPct val="0"/>
        </a:spcBef>
        <a:spcAft>
          <a:spcPct val="0"/>
        </a:spcAft>
        <a:defRPr sz="2200">
          <a:solidFill>
            <a:schemeClr val="tx2"/>
          </a:solidFill>
          <a:latin typeface="Arial" charset="0"/>
        </a:defRPr>
      </a:lvl3pPr>
      <a:lvl4pPr algn="ctr" rtl="0" eaLnBrk="0" fontAlgn="base" hangingPunct="0">
        <a:spcBef>
          <a:spcPct val="0"/>
        </a:spcBef>
        <a:spcAft>
          <a:spcPct val="0"/>
        </a:spcAft>
        <a:defRPr sz="2200">
          <a:solidFill>
            <a:schemeClr val="tx2"/>
          </a:solidFill>
          <a:latin typeface="Arial" charset="0"/>
        </a:defRPr>
      </a:lvl4pPr>
      <a:lvl5pPr algn="ctr" rtl="0" eaLnBrk="0" fontAlgn="base" hangingPunct="0">
        <a:spcBef>
          <a:spcPct val="0"/>
        </a:spcBef>
        <a:spcAft>
          <a:spcPct val="0"/>
        </a:spcAft>
        <a:defRPr sz="2200">
          <a:solidFill>
            <a:schemeClr val="tx2"/>
          </a:solidFill>
          <a:latin typeface="Arial" charset="0"/>
        </a:defRPr>
      </a:lvl5pPr>
      <a:lvl6pPr marL="342900" algn="ctr" rtl="0" fontAlgn="base">
        <a:spcBef>
          <a:spcPct val="0"/>
        </a:spcBef>
        <a:spcAft>
          <a:spcPct val="0"/>
        </a:spcAft>
        <a:defRPr sz="2250">
          <a:solidFill>
            <a:schemeClr val="tx2"/>
          </a:solidFill>
          <a:latin typeface="Arial" charset="0"/>
        </a:defRPr>
      </a:lvl6pPr>
      <a:lvl7pPr marL="685800" algn="ctr" rtl="0" fontAlgn="base">
        <a:spcBef>
          <a:spcPct val="0"/>
        </a:spcBef>
        <a:spcAft>
          <a:spcPct val="0"/>
        </a:spcAft>
        <a:defRPr sz="2250">
          <a:solidFill>
            <a:schemeClr val="tx2"/>
          </a:solidFill>
          <a:latin typeface="Arial" charset="0"/>
        </a:defRPr>
      </a:lvl7pPr>
      <a:lvl8pPr marL="1028700" algn="ctr" rtl="0" fontAlgn="base">
        <a:spcBef>
          <a:spcPct val="0"/>
        </a:spcBef>
        <a:spcAft>
          <a:spcPct val="0"/>
        </a:spcAft>
        <a:defRPr sz="2250">
          <a:solidFill>
            <a:schemeClr val="tx2"/>
          </a:solidFill>
          <a:latin typeface="Arial" charset="0"/>
        </a:defRPr>
      </a:lvl8pPr>
      <a:lvl9pPr marL="1371600" algn="ctr" rtl="0" fontAlgn="base">
        <a:spcBef>
          <a:spcPct val="0"/>
        </a:spcBef>
        <a:spcAft>
          <a:spcPct val="0"/>
        </a:spcAft>
        <a:defRPr sz="2250">
          <a:solidFill>
            <a:schemeClr val="tx2"/>
          </a:solidFill>
          <a:latin typeface="Arial" charset="0"/>
        </a:defRPr>
      </a:lvl9pPr>
    </p:titleStyle>
    <p:bodyStyle>
      <a:lvl1pPr marL="257175" indent="-257175" algn="l" rtl="0" eaLnBrk="0" fontAlgn="base" hangingPunct="0">
        <a:spcBef>
          <a:spcPct val="20000"/>
        </a:spcBef>
        <a:spcAft>
          <a:spcPct val="0"/>
        </a:spcAft>
        <a:buChar char="•"/>
        <a:defRPr sz="1500">
          <a:solidFill>
            <a:schemeClr val="tx1"/>
          </a:solidFill>
          <a:latin typeface="+mn-lt"/>
          <a:ea typeface="+mn-ea"/>
          <a:cs typeface="+mn-cs"/>
        </a:defRPr>
      </a:lvl1pPr>
      <a:lvl2pPr marL="557213" indent="-214313" algn="l" rtl="0" eaLnBrk="0" fontAlgn="base" hangingPunct="0">
        <a:spcBef>
          <a:spcPct val="20000"/>
        </a:spcBef>
        <a:spcAft>
          <a:spcPct val="0"/>
        </a:spcAft>
        <a:buChar char="–"/>
        <a:defRPr sz="1500">
          <a:solidFill>
            <a:schemeClr val="tx1"/>
          </a:solidFill>
          <a:latin typeface="+mn-lt"/>
        </a:defRPr>
      </a:lvl2pPr>
      <a:lvl3pPr marL="857250" indent="-171450" algn="l" rtl="0" eaLnBrk="0" fontAlgn="base" hangingPunct="0">
        <a:spcBef>
          <a:spcPct val="20000"/>
        </a:spcBef>
        <a:spcAft>
          <a:spcPct val="0"/>
        </a:spcAft>
        <a:buChar char="•"/>
        <a:defRPr sz="15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434" name="Group 2"/>
          <p:cNvGrpSpPr>
            <a:grpSpLocks/>
          </p:cNvGrpSpPr>
          <p:nvPr/>
        </p:nvGrpSpPr>
        <p:grpSpPr bwMode="auto">
          <a:xfrm>
            <a:off x="948267" y="225426"/>
            <a:ext cx="10295467" cy="841375"/>
            <a:chOff x="485" y="142"/>
            <a:chExt cx="5270" cy="530"/>
          </a:xfrm>
        </p:grpSpPr>
        <p:sp>
          <p:nvSpPr>
            <p:cNvPr id="18439" name="Line 3"/>
            <p:cNvSpPr>
              <a:spLocks noChangeShapeType="1"/>
            </p:cNvSpPr>
            <p:nvPr/>
          </p:nvSpPr>
          <p:spPr bwMode="black">
            <a:xfrm>
              <a:off x="485" y="672"/>
              <a:ext cx="527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latin typeface="Times New Roman" panose="02020603050405020304" pitchFamily="18" charset="0"/>
                <a:cs typeface="Arial" panose="020B0604020202020204" pitchFamily="34" charset="0"/>
              </a:endParaRPr>
            </a:p>
          </p:txBody>
        </p:sp>
        <p:pic>
          <p:nvPicPr>
            <p:cNvPr id="18440" name="Picture 4" descr="1#UvT_PMS"/>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gray">
            <a:xfrm>
              <a:off x="2216" y="142"/>
              <a:ext cx="1816"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435" name="Rectangle 5"/>
          <p:cNvSpPr>
            <a:spLocks noGrp="1" noChangeArrowheads="1"/>
          </p:cNvSpPr>
          <p:nvPr>
            <p:ph type="title"/>
          </p:nvPr>
        </p:nvSpPr>
        <p:spPr bwMode="auto">
          <a:xfrm>
            <a:off x="914400" y="1271588"/>
            <a:ext cx="103632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18436" name="Rectangle 6"/>
          <p:cNvSpPr>
            <a:spLocks noGrp="1" noChangeArrowheads="1"/>
          </p:cNvSpPr>
          <p:nvPr>
            <p:ph type="body" idx="1"/>
          </p:nvPr>
        </p:nvSpPr>
        <p:spPr bwMode="auto">
          <a:xfrm>
            <a:off x="914400" y="2057400"/>
            <a:ext cx="103632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4103" name="Rectangle 7"/>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cs typeface="+mn-cs"/>
              </a:defRPr>
            </a:lvl1pPr>
          </a:lstStyle>
          <a:p>
            <a:pPr fontAlgn="base">
              <a:spcBef>
                <a:spcPct val="0"/>
              </a:spcBef>
              <a:spcAft>
                <a:spcPct val="0"/>
              </a:spcAft>
              <a:defRPr/>
            </a:pPr>
            <a:endParaRPr lang="en-GB"/>
          </a:p>
        </p:txBody>
      </p:sp>
      <p:sp>
        <p:nvSpPr>
          <p:cNvPr id="4104" name="Rectangle 8"/>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mn-cs"/>
              </a:defRPr>
            </a:lvl1pPr>
          </a:lstStyle>
          <a:p>
            <a:pPr fontAlgn="base">
              <a:spcBef>
                <a:spcPct val="0"/>
              </a:spcBef>
              <a:spcAft>
                <a:spcPct val="0"/>
              </a:spcAft>
              <a:defRPr/>
            </a:pPr>
            <a:fld id="{47CC2316-ECB6-49A4-B175-52CCA0C08B03}" type="slidenum">
              <a:rPr lang="en-GB"/>
              <a:pPr fontAlgn="base">
                <a:spcBef>
                  <a:spcPct val="0"/>
                </a:spcBef>
                <a:spcAft>
                  <a:spcPct val="0"/>
                </a:spcAft>
                <a:defRPr/>
              </a:pPr>
              <a:t>‹nr.›</a:t>
            </a:fld>
            <a:endParaRPr lang="en-GB"/>
          </a:p>
        </p:txBody>
      </p:sp>
    </p:spTree>
    <p:extLst>
      <p:ext uri="{BB962C8B-B14F-4D97-AF65-F5344CB8AC3E}">
        <p14:creationId xmlns:p14="http://schemas.microsoft.com/office/powerpoint/2010/main" val="1419407187"/>
      </p:ext>
    </p:extLst>
  </p:cSld>
  <p:clrMap bg1="lt1" tx1="dk1" bg2="lt2" tx2="dk2" accent1="accent1" accent2="accent2" accent3="accent3" accent4="accent4" accent5="accent5" accent6="accent6" hlink="hlink" folHlink="folHlink"/>
  <p:sldLayoutIdLst>
    <p:sldLayoutId id="2147484260" r:id="rId1"/>
    <p:sldLayoutId id="2147484261" r:id="rId2"/>
    <p:sldLayoutId id="2147484262" r:id="rId3"/>
    <p:sldLayoutId id="2147484263" r:id="rId4"/>
    <p:sldLayoutId id="2147484264" r:id="rId5"/>
    <p:sldLayoutId id="2147484265" r:id="rId6"/>
    <p:sldLayoutId id="2147484266" r:id="rId7"/>
    <p:sldLayoutId id="2147484267" r:id="rId8"/>
    <p:sldLayoutId id="2147484268" r:id="rId9"/>
    <p:sldLayoutId id="2147484269" r:id="rId10"/>
    <p:sldLayoutId id="2147484270" r:id="rId11"/>
    <p:sldLayoutId id="2147484271" r:id="rId12"/>
    <p:sldLayoutId id="2147484272" r:id="rId13"/>
    <p:sldLayoutId id="2147484273" r:id="rId14"/>
    <p:sldLayoutId id="2147484274" r:id="rId15"/>
  </p:sldLayoutIdLst>
  <p:transition/>
  <p:txStyles>
    <p:titleStyle>
      <a:lvl1pPr algn="ctr" rtl="0" eaLnBrk="0" fontAlgn="base" hangingPunct="0">
        <a:spcBef>
          <a:spcPct val="0"/>
        </a:spcBef>
        <a:spcAft>
          <a:spcPct val="0"/>
        </a:spcAft>
        <a:defRPr sz="3000">
          <a:solidFill>
            <a:schemeClr val="tx2"/>
          </a:solidFill>
          <a:latin typeface="+mj-lt"/>
          <a:ea typeface="+mj-ea"/>
          <a:cs typeface="+mj-cs"/>
        </a:defRPr>
      </a:lvl1pPr>
      <a:lvl2pPr algn="ctr" rtl="0" eaLnBrk="0" fontAlgn="base" hangingPunct="0">
        <a:spcBef>
          <a:spcPct val="0"/>
        </a:spcBef>
        <a:spcAft>
          <a:spcPct val="0"/>
        </a:spcAft>
        <a:defRPr sz="3000">
          <a:solidFill>
            <a:schemeClr val="tx2"/>
          </a:solidFill>
          <a:latin typeface="Arial" charset="0"/>
        </a:defRPr>
      </a:lvl2pPr>
      <a:lvl3pPr algn="ctr" rtl="0" eaLnBrk="0" fontAlgn="base" hangingPunct="0">
        <a:spcBef>
          <a:spcPct val="0"/>
        </a:spcBef>
        <a:spcAft>
          <a:spcPct val="0"/>
        </a:spcAft>
        <a:defRPr sz="3000">
          <a:solidFill>
            <a:schemeClr val="tx2"/>
          </a:solidFill>
          <a:latin typeface="Arial" charset="0"/>
        </a:defRPr>
      </a:lvl3pPr>
      <a:lvl4pPr algn="ctr" rtl="0" eaLnBrk="0" fontAlgn="base" hangingPunct="0">
        <a:spcBef>
          <a:spcPct val="0"/>
        </a:spcBef>
        <a:spcAft>
          <a:spcPct val="0"/>
        </a:spcAft>
        <a:defRPr sz="3000">
          <a:solidFill>
            <a:schemeClr val="tx2"/>
          </a:solidFill>
          <a:latin typeface="Arial" charset="0"/>
        </a:defRPr>
      </a:lvl4pPr>
      <a:lvl5pPr algn="ctr" rtl="0" eaLnBrk="0" fontAlgn="base" hangingPunct="0">
        <a:spcBef>
          <a:spcPct val="0"/>
        </a:spcBef>
        <a:spcAft>
          <a:spcPct val="0"/>
        </a:spcAft>
        <a:defRPr sz="3000">
          <a:solidFill>
            <a:schemeClr val="tx2"/>
          </a:solidFill>
          <a:latin typeface="Arial" charset="0"/>
        </a:defRPr>
      </a:lvl5pPr>
      <a:lvl6pPr marL="457200" algn="ctr" rtl="0" fontAlgn="base">
        <a:spcBef>
          <a:spcPct val="0"/>
        </a:spcBef>
        <a:spcAft>
          <a:spcPct val="0"/>
        </a:spcAft>
        <a:defRPr sz="3000">
          <a:solidFill>
            <a:schemeClr val="tx2"/>
          </a:solidFill>
          <a:latin typeface="Arial" charset="0"/>
        </a:defRPr>
      </a:lvl6pPr>
      <a:lvl7pPr marL="914400" algn="ctr" rtl="0" fontAlgn="base">
        <a:spcBef>
          <a:spcPct val="0"/>
        </a:spcBef>
        <a:spcAft>
          <a:spcPct val="0"/>
        </a:spcAft>
        <a:defRPr sz="3000">
          <a:solidFill>
            <a:schemeClr val="tx2"/>
          </a:solidFill>
          <a:latin typeface="Arial" charset="0"/>
        </a:defRPr>
      </a:lvl7pPr>
      <a:lvl8pPr marL="1371600" algn="ctr" rtl="0" fontAlgn="base">
        <a:spcBef>
          <a:spcPct val="0"/>
        </a:spcBef>
        <a:spcAft>
          <a:spcPct val="0"/>
        </a:spcAft>
        <a:defRPr sz="3000">
          <a:solidFill>
            <a:schemeClr val="tx2"/>
          </a:solidFill>
          <a:latin typeface="Arial" charset="0"/>
        </a:defRPr>
      </a:lvl8pPr>
      <a:lvl9pPr marL="1828800" algn="ctr" rtl="0" fontAlgn="base">
        <a:spcBef>
          <a:spcPct val="0"/>
        </a:spcBef>
        <a:spcAft>
          <a:spcPct val="0"/>
        </a:spcAft>
        <a:defRPr sz="3000">
          <a:solidFill>
            <a:schemeClr val="tx2"/>
          </a:solidFill>
          <a:latin typeface="Arial" charset="0"/>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90" name="Group 2"/>
          <p:cNvGrpSpPr>
            <a:grpSpLocks/>
          </p:cNvGrpSpPr>
          <p:nvPr/>
        </p:nvGrpSpPr>
        <p:grpSpPr bwMode="auto">
          <a:xfrm>
            <a:off x="948267" y="225426"/>
            <a:ext cx="10295467" cy="841375"/>
            <a:chOff x="485" y="142"/>
            <a:chExt cx="5270" cy="530"/>
          </a:xfrm>
        </p:grpSpPr>
        <p:sp>
          <p:nvSpPr>
            <p:cNvPr id="12295" name="Line 3"/>
            <p:cNvSpPr>
              <a:spLocks noChangeShapeType="1"/>
            </p:cNvSpPr>
            <p:nvPr/>
          </p:nvSpPr>
          <p:spPr bwMode="black">
            <a:xfrm>
              <a:off x="485" y="672"/>
              <a:ext cx="527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latin typeface="Times New Roman" panose="02020603050405020304" pitchFamily="18" charset="0"/>
                <a:cs typeface="Arial" panose="020B0604020202020204" pitchFamily="34" charset="0"/>
              </a:endParaRPr>
            </a:p>
          </p:txBody>
        </p:sp>
        <p:pic>
          <p:nvPicPr>
            <p:cNvPr id="12296" name="Picture 4" descr="1#UvT_PMS"/>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gray">
            <a:xfrm>
              <a:off x="2216" y="142"/>
              <a:ext cx="1816"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291" name="Rectangle 5"/>
          <p:cNvSpPr>
            <a:spLocks noGrp="1" noChangeArrowheads="1"/>
          </p:cNvSpPr>
          <p:nvPr>
            <p:ph type="title"/>
          </p:nvPr>
        </p:nvSpPr>
        <p:spPr bwMode="auto">
          <a:xfrm>
            <a:off x="914400" y="1271588"/>
            <a:ext cx="103632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12292" name="Rectangle 6"/>
          <p:cNvSpPr>
            <a:spLocks noGrp="1" noChangeArrowheads="1"/>
          </p:cNvSpPr>
          <p:nvPr>
            <p:ph type="body" idx="1"/>
          </p:nvPr>
        </p:nvSpPr>
        <p:spPr bwMode="auto">
          <a:xfrm>
            <a:off x="914400" y="2057400"/>
            <a:ext cx="103632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4103" name="Rectangle 7"/>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cs typeface="+mn-cs"/>
              </a:defRPr>
            </a:lvl1pPr>
          </a:lstStyle>
          <a:p>
            <a:pPr fontAlgn="base">
              <a:spcBef>
                <a:spcPct val="0"/>
              </a:spcBef>
              <a:spcAft>
                <a:spcPct val="0"/>
              </a:spcAft>
              <a:defRPr/>
            </a:pPr>
            <a:endParaRPr lang="en-GB"/>
          </a:p>
        </p:txBody>
      </p:sp>
      <p:sp>
        <p:nvSpPr>
          <p:cNvPr id="4104" name="Rectangle 8"/>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mn-cs"/>
              </a:defRPr>
            </a:lvl1pPr>
          </a:lstStyle>
          <a:p>
            <a:pPr fontAlgn="base">
              <a:spcBef>
                <a:spcPct val="0"/>
              </a:spcBef>
              <a:spcAft>
                <a:spcPct val="0"/>
              </a:spcAft>
              <a:defRPr/>
            </a:pPr>
            <a:fld id="{4B407BA1-00CC-49B0-8663-869D7CD03E5B}" type="slidenum">
              <a:rPr lang="en-GB"/>
              <a:pPr fontAlgn="base">
                <a:spcBef>
                  <a:spcPct val="0"/>
                </a:spcBef>
                <a:spcAft>
                  <a:spcPct val="0"/>
                </a:spcAft>
                <a:defRPr/>
              </a:pPr>
              <a:t>‹nr.›</a:t>
            </a:fld>
            <a:endParaRPr lang="en-GB"/>
          </a:p>
        </p:txBody>
      </p:sp>
    </p:spTree>
    <p:extLst>
      <p:ext uri="{BB962C8B-B14F-4D97-AF65-F5344CB8AC3E}">
        <p14:creationId xmlns:p14="http://schemas.microsoft.com/office/powerpoint/2010/main" val="3230957195"/>
      </p:ext>
    </p:extLst>
  </p:cSld>
  <p:clrMap bg1="lt1" tx1="dk1" bg2="lt2" tx2="dk2" accent1="accent1" accent2="accent2" accent3="accent3" accent4="accent4" accent5="accent5" accent6="accent6" hlink="hlink" folHlink="folHlink"/>
  <p:sldLayoutIdLst>
    <p:sldLayoutId id="2147484276" r:id="rId1"/>
    <p:sldLayoutId id="2147484277" r:id="rId2"/>
    <p:sldLayoutId id="2147484278" r:id="rId3"/>
    <p:sldLayoutId id="2147484279" r:id="rId4"/>
    <p:sldLayoutId id="2147484280" r:id="rId5"/>
    <p:sldLayoutId id="2147484281" r:id="rId6"/>
    <p:sldLayoutId id="2147484282" r:id="rId7"/>
    <p:sldLayoutId id="2147484283" r:id="rId8"/>
    <p:sldLayoutId id="2147484284" r:id="rId9"/>
    <p:sldLayoutId id="2147484285" r:id="rId10"/>
    <p:sldLayoutId id="2147484286" r:id="rId11"/>
    <p:sldLayoutId id="2147484287" r:id="rId12"/>
    <p:sldLayoutId id="2147484288" r:id="rId13"/>
    <p:sldLayoutId id="2147484289" r:id="rId14"/>
    <p:sldLayoutId id="2147484290" r:id="rId15"/>
  </p:sldLayoutIdLst>
  <p:transition/>
  <p:txStyles>
    <p:titleStyle>
      <a:lvl1pPr algn="ctr" rtl="0" eaLnBrk="0" fontAlgn="base" hangingPunct="0">
        <a:spcBef>
          <a:spcPct val="0"/>
        </a:spcBef>
        <a:spcAft>
          <a:spcPct val="0"/>
        </a:spcAft>
        <a:defRPr sz="3000">
          <a:solidFill>
            <a:schemeClr val="tx2"/>
          </a:solidFill>
          <a:latin typeface="+mj-lt"/>
          <a:ea typeface="+mj-ea"/>
          <a:cs typeface="+mj-cs"/>
        </a:defRPr>
      </a:lvl1pPr>
      <a:lvl2pPr algn="ctr" rtl="0" eaLnBrk="0" fontAlgn="base" hangingPunct="0">
        <a:spcBef>
          <a:spcPct val="0"/>
        </a:spcBef>
        <a:spcAft>
          <a:spcPct val="0"/>
        </a:spcAft>
        <a:defRPr sz="3000">
          <a:solidFill>
            <a:schemeClr val="tx2"/>
          </a:solidFill>
          <a:latin typeface="Arial" charset="0"/>
        </a:defRPr>
      </a:lvl2pPr>
      <a:lvl3pPr algn="ctr" rtl="0" eaLnBrk="0" fontAlgn="base" hangingPunct="0">
        <a:spcBef>
          <a:spcPct val="0"/>
        </a:spcBef>
        <a:spcAft>
          <a:spcPct val="0"/>
        </a:spcAft>
        <a:defRPr sz="3000">
          <a:solidFill>
            <a:schemeClr val="tx2"/>
          </a:solidFill>
          <a:latin typeface="Arial" charset="0"/>
        </a:defRPr>
      </a:lvl3pPr>
      <a:lvl4pPr algn="ctr" rtl="0" eaLnBrk="0" fontAlgn="base" hangingPunct="0">
        <a:spcBef>
          <a:spcPct val="0"/>
        </a:spcBef>
        <a:spcAft>
          <a:spcPct val="0"/>
        </a:spcAft>
        <a:defRPr sz="3000">
          <a:solidFill>
            <a:schemeClr val="tx2"/>
          </a:solidFill>
          <a:latin typeface="Arial" charset="0"/>
        </a:defRPr>
      </a:lvl4pPr>
      <a:lvl5pPr algn="ctr" rtl="0" eaLnBrk="0" fontAlgn="base" hangingPunct="0">
        <a:spcBef>
          <a:spcPct val="0"/>
        </a:spcBef>
        <a:spcAft>
          <a:spcPct val="0"/>
        </a:spcAft>
        <a:defRPr sz="3000">
          <a:solidFill>
            <a:schemeClr val="tx2"/>
          </a:solidFill>
          <a:latin typeface="Arial" charset="0"/>
        </a:defRPr>
      </a:lvl5pPr>
      <a:lvl6pPr marL="457200" algn="ctr" rtl="0" fontAlgn="base">
        <a:spcBef>
          <a:spcPct val="0"/>
        </a:spcBef>
        <a:spcAft>
          <a:spcPct val="0"/>
        </a:spcAft>
        <a:defRPr sz="3000">
          <a:solidFill>
            <a:schemeClr val="tx2"/>
          </a:solidFill>
          <a:latin typeface="Arial" charset="0"/>
        </a:defRPr>
      </a:lvl6pPr>
      <a:lvl7pPr marL="914400" algn="ctr" rtl="0" fontAlgn="base">
        <a:spcBef>
          <a:spcPct val="0"/>
        </a:spcBef>
        <a:spcAft>
          <a:spcPct val="0"/>
        </a:spcAft>
        <a:defRPr sz="3000">
          <a:solidFill>
            <a:schemeClr val="tx2"/>
          </a:solidFill>
          <a:latin typeface="Arial" charset="0"/>
        </a:defRPr>
      </a:lvl7pPr>
      <a:lvl8pPr marL="1371600" algn="ctr" rtl="0" fontAlgn="base">
        <a:spcBef>
          <a:spcPct val="0"/>
        </a:spcBef>
        <a:spcAft>
          <a:spcPct val="0"/>
        </a:spcAft>
        <a:defRPr sz="3000">
          <a:solidFill>
            <a:schemeClr val="tx2"/>
          </a:solidFill>
          <a:latin typeface="Arial" charset="0"/>
        </a:defRPr>
      </a:lvl8pPr>
      <a:lvl9pPr marL="1828800" algn="ctr" rtl="0" fontAlgn="base">
        <a:spcBef>
          <a:spcPct val="0"/>
        </a:spcBef>
        <a:spcAft>
          <a:spcPct val="0"/>
        </a:spcAft>
        <a:defRPr sz="3000">
          <a:solidFill>
            <a:schemeClr val="tx2"/>
          </a:solidFill>
          <a:latin typeface="Arial" charset="0"/>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1067" y="383478"/>
            <a:ext cx="8839200" cy="1595967"/>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91067" y="2234356"/>
            <a:ext cx="8839200" cy="631958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91067" y="8875351"/>
            <a:ext cx="2291644" cy="509823"/>
          </a:xfrm>
          <a:prstGeom prst="rect">
            <a:avLst/>
          </a:prstGeom>
        </p:spPr>
        <p:txBody>
          <a:bodyPr vert="horz" lIns="91440" tIns="45720" rIns="91440" bIns="45720" rtlCol="0" anchor="ctr"/>
          <a:lstStyle>
            <a:lvl1pPr algn="l">
              <a:defRPr sz="1200">
                <a:solidFill>
                  <a:schemeClr val="tx1">
                    <a:tint val="75000"/>
                  </a:schemeClr>
                </a:solidFill>
              </a:defRPr>
            </a:lvl1pPr>
          </a:lstStyle>
          <a:p>
            <a:fld id="{5988523B-E035-4CAE-A96A-58211FC229D1}" type="datetimeFigureOut">
              <a:rPr lang="en-US" smtClean="0">
                <a:solidFill>
                  <a:prstClr val="black">
                    <a:tint val="75000"/>
                  </a:prstClr>
                </a:solidFill>
              </a:rPr>
              <a:pPr/>
              <a:t>11/7/2016</a:t>
            </a:fld>
            <a:endParaRPr lang="en-CA">
              <a:solidFill>
                <a:prstClr val="black">
                  <a:tint val="75000"/>
                </a:prstClr>
              </a:solidFill>
            </a:endParaRPr>
          </a:p>
        </p:txBody>
      </p:sp>
      <p:sp>
        <p:nvSpPr>
          <p:cNvPr id="5" name="Footer Placeholder 4"/>
          <p:cNvSpPr>
            <a:spLocks noGrp="1"/>
          </p:cNvSpPr>
          <p:nvPr>
            <p:ph type="ftr" sz="quarter" idx="3"/>
          </p:nvPr>
        </p:nvSpPr>
        <p:spPr>
          <a:xfrm>
            <a:off x="3355624" y="8875351"/>
            <a:ext cx="3110089" cy="50982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solidFill>
                <a:prstClr val="black">
                  <a:tint val="75000"/>
                </a:prstClr>
              </a:solidFill>
            </a:endParaRPr>
          </a:p>
        </p:txBody>
      </p:sp>
      <p:sp>
        <p:nvSpPr>
          <p:cNvPr id="6" name="Slide Number Placeholder 5"/>
          <p:cNvSpPr>
            <a:spLocks noGrp="1"/>
          </p:cNvSpPr>
          <p:nvPr>
            <p:ph type="sldNum" sz="quarter" idx="4"/>
          </p:nvPr>
        </p:nvSpPr>
        <p:spPr>
          <a:xfrm>
            <a:off x="7038623" y="8875351"/>
            <a:ext cx="2291644" cy="509823"/>
          </a:xfrm>
          <a:prstGeom prst="rect">
            <a:avLst/>
          </a:prstGeom>
        </p:spPr>
        <p:txBody>
          <a:bodyPr vert="horz" lIns="91440" tIns="45720" rIns="91440" bIns="45720" rtlCol="0" anchor="ctr"/>
          <a:lstStyle>
            <a:lvl1pPr algn="r">
              <a:defRPr sz="1200">
                <a:solidFill>
                  <a:schemeClr val="tx1">
                    <a:tint val="75000"/>
                  </a:schemeClr>
                </a:solidFill>
              </a:defRPr>
            </a:lvl1pPr>
          </a:lstStyle>
          <a:p>
            <a:fld id="{2C7DFF54-6BA4-4515-87CA-28703F844993}" type="slidenum">
              <a:rPr lang="en-CA" smtClean="0">
                <a:solidFill>
                  <a:prstClr val="black">
                    <a:tint val="75000"/>
                  </a:prstClr>
                </a:solidFill>
              </a:rPr>
              <a:pPr/>
              <a:t>‹nr.›</a:t>
            </a:fld>
            <a:endParaRPr lang="en-CA">
              <a:solidFill>
                <a:prstClr val="black">
                  <a:tint val="75000"/>
                </a:prstClr>
              </a:solidFill>
            </a:endParaRPr>
          </a:p>
        </p:txBody>
      </p:sp>
    </p:spTree>
    <p:extLst>
      <p:ext uri="{BB962C8B-B14F-4D97-AF65-F5344CB8AC3E}">
        <p14:creationId xmlns:p14="http://schemas.microsoft.com/office/powerpoint/2010/main" val="3728612017"/>
      </p:ext>
    </p:extLst>
  </p:cSld>
  <p:clrMap bg1="lt1" tx1="dk1" bg2="lt2" tx2="dk2" accent1="accent1" accent2="accent2" accent3="accent3" accent4="accent4" accent5="accent5" accent6="accent6" hlink="hlink" folHlink="folHlink"/>
  <p:sldLayoutIdLst>
    <p:sldLayoutId id="2147484292" r:id="rId1"/>
    <p:sldLayoutId id="2147484293" r:id="rId2"/>
    <p:sldLayoutId id="2147484294" r:id="rId3"/>
    <p:sldLayoutId id="2147484295" r:id="rId4"/>
    <p:sldLayoutId id="2147484296" r:id="rId5"/>
    <p:sldLayoutId id="2147484297" r:id="rId6"/>
    <p:sldLayoutId id="2147484298" r:id="rId7"/>
    <p:sldLayoutId id="2147484299" r:id="rId8"/>
    <p:sldLayoutId id="2147484300" r:id="rId9"/>
    <p:sldLayoutId id="2147484301" r:id="rId10"/>
    <p:sldLayoutId id="214748430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146" name="Group 2"/>
          <p:cNvGrpSpPr>
            <a:grpSpLocks/>
          </p:cNvGrpSpPr>
          <p:nvPr/>
        </p:nvGrpSpPr>
        <p:grpSpPr bwMode="auto">
          <a:xfrm>
            <a:off x="948267" y="225426"/>
            <a:ext cx="10295467" cy="841375"/>
            <a:chOff x="485" y="142"/>
            <a:chExt cx="5270" cy="530"/>
          </a:xfrm>
        </p:grpSpPr>
        <p:sp>
          <p:nvSpPr>
            <p:cNvPr id="4099" name="Line 3"/>
            <p:cNvSpPr>
              <a:spLocks noChangeShapeType="1"/>
            </p:cNvSpPr>
            <p:nvPr/>
          </p:nvSpPr>
          <p:spPr bwMode="black">
            <a:xfrm>
              <a:off x="485" y="672"/>
              <a:ext cx="5270" cy="0"/>
            </a:xfrm>
            <a:prstGeom prst="line">
              <a:avLst/>
            </a:prstGeom>
            <a:noFill/>
            <a:ln w="12700">
              <a:solidFill>
                <a:schemeClr val="tx1"/>
              </a:solidFill>
              <a:round/>
              <a:headEnd/>
              <a:tailEnd/>
            </a:ln>
            <a:effectLst/>
          </p:spPr>
          <p:txBody>
            <a:bodyPr/>
            <a:lstStyle/>
            <a:p>
              <a:pPr fontAlgn="base">
                <a:spcBef>
                  <a:spcPct val="0"/>
                </a:spcBef>
                <a:spcAft>
                  <a:spcPct val="0"/>
                </a:spcAft>
                <a:defRPr/>
              </a:pPr>
              <a:endParaRPr lang="nl-NL" sz="2400">
                <a:solidFill>
                  <a:srgbClr val="000000"/>
                </a:solidFill>
                <a:latin typeface="Times New Roman" pitchFamily="18" charset="0"/>
              </a:endParaRPr>
            </a:p>
          </p:txBody>
        </p:sp>
        <p:pic>
          <p:nvPicPr>
            <p:cNvPr id="6152" name="Picture 4" descr="1#UvT_PMS"/>
            <p:cNvPicPr>
              <a:picLocks noChangeAspect="1" noChangeArrowheads="1"/>
            </p:cNvPicPr>
            <p:nvPr userDrawn="1"/>
          </p:nvPicPr>
          <p:blipFill>
            <a:blip r:embed="rId17" cstate="print"/>
            <a:srcRect/>
            <a:stretch>
              <a:fillRect/>
            </a:stretch>
          </p:blipFill>
          <p:spPr bwMode="gray">
            <a:xfrm>
              <a:off x="2216" y="142"/>
              <a:ext cx="1816" cy="417"/>
            </a:xfrm>
            <a:prstGeom prst="rect">
              <a:avLst/>
            </a:prstGeom>
            <a:noFill/>
            <a:ln w="9525">
              <a:noFill/>
              <a:miter lim="800000"/>
              <a:headEnd/>
              <a:tailEnd/>
            </a:ln>
          </p:spPr>
        </p:pic>
      </p:grpSp>
      <p:sp>
        <p:nvSpPr>
          <p:cNvPr id="6147" name="Rectangle 5"/>
          <p:cNvSpPr>
            <a:spLocks noGrp="1" noChangeArrowheads="1"/>
          </p:cNvSpPr>
          <p:nvPr>
            <p:ph type="title"/>
          </p:nvPr>
        </p:nvSpPr>
        <p:spPr bwMode="auto">
          <a:xfrm>
            <a:off x="914400" y="1271588"/>
            <a:ext cx="10363200" cy="6334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6148" name="Rectangle 6"/>
          <p:cNvSpPr>
            <a:spLocks noGrp="1" noChangeArrowheads="1"/>
          </p:cNvSpPr>
          <p:nvPr>
            <p:ph type="body" idx="1"/>
          </p:nvPr>
        </p:nvSpPr>
        <p:spPr bwMode="auto">
          <a:xfrm>
            <a:off x="914400" y="2057400"/>
            <a:ext cx="10363200" cy="403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3" name="Rectangle 7"/>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Arial" charset="0"/>
              </a:defRPr>
            </a:lvl1pPr>
          </a:lstStyle>
          <a:p>
            <a:pPr fontAlgn="base">
              <a:spcBef>
                <a:spcPct val="0"/>
              </a:spcBef>
              <a:spcAft>
                <a:spcPct val="0"/>
              </a:spcAft>
              <a:defRPr/>
            </a:pPr>
            <a:endParaRPr lang="en-GB">
              <a:solidFill>
                <a:srgbClr val="000000"/>
              </a:solidFill>
            </a:endParaRPr>
          </a:p>
        </p:txBody>
      </p:sp>
      <p:sp>
        <p:nvSpPr>
          <p:cNvPr id="4104" name="Rectangle 8"/>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atin typeface="Arial" charset="0"/>
              </a:defRPr>
            </a:lvl1pPr>
          </a:lstStyle>
          <a:p>
            <a:pPr fontAlgn="base">
              <a:spcBef>
                <a:spcPct val="0"/>
              </a:spcBef>
              <a:spcAft>
                <a:spcPct val="0"/>
              </a:spcAft>
              <a:defRPr/>
            </a:pPr>
            <a:fld id="{9A7FF00D-E144-4A02-892C-5A47876D73DD}" type="slidenum">
              <a:rPr lang="en-GB">
                <a:solidFill>
                  <a:srgbClr val="000000"/>
                </a:solidFill>
              </a:rPr>
              <a:pPr fontAlgn="base">
                <a:spcBef>
                  <a:spcPct val="0"/>
                </a:spcBef>
                <a:spcAft>
                  <a:spcPct val="0"/>
                </a:spcAft>
                <a:defRPr/>
              </a:pPr>
              <a:t>‹nr.›</a:t>
            </a:fld>
            <a:endParaRPr lang="en-GB">
              <a:solidFill>
                <a:srgbClr val="000000"/>
              </a:solidFill>
            </a:endParaRPr>
          </a:p>
        </p:txBody>
      </p:sp>
    </p:spTree>
    <p:extLst>
      <p:ext uri="{BB962C8B-B14F-4D97-AF65-F5344CB8AC3E}">
        <p14:creationId xmlns:p14="http://schemas.microsoft.com/office/powerpoint/2010/main" val="2225462534"/>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Lst>
  <p:transition/>
  <p:txStyles>
    <p:titleStyle>
      <a:lvl1pPr algn="ctr" rtl="0" eaLnBrk="0" fontAlgn="base" hangingPunct="0">
        <a:spcBef>
          <a:spcPct val="0"/>
        </a:spcBef>
        <a:spcAft>
          <a:spcPct val="0"/>
        </a:spcAft>
        <a:defRPr sz="3000">
          <a:solidFill>
            <a:schemeClr val="tx2"/>
          </a:solidFill>
          <a:latin typeface="+mj-lt"/>
          <a:ea typeface="+mj-ea"/>
          <a:cs typeface="+mj-cs"/>
        </a:defRPr>
      </a:lvl1pPr>
      <a:lvl2pPr algn="ctr" rtl="0" eaLnBrk="0" fontAlgn="base" hangingPunct="0">
        <a:spcBef>
          <a:spcPct val="0"/>
        </a:spcBef>
        <a:spcAft>
          <a:spcPct val="0"/>
        </a:spcAft>
        <a:defRPr sz="3000">
          <a:solidFill>
            <a:schemeClr val="tx2"/>
          </a:solidFill>
          <a:latin typeface="Arial" charset="0"/>
        </a:defRPr>
      </a:lvl2pPr>
      <a:lvl3pPr algn="ctr" rtl="0" eaLnBrk="0" fontAlgn="base" hangingPunct="0">
        <a:spcBef>
          <a:spcPct val="0"/>
        </a:spcBef>
        <a:spcAft>
          <a:spcPct val="0"/>
        </a:spcAft>
        <a:defRPr sz="3000">
          <a:solidFill>
            <a:schemeClr val="tx2"/>
          </a:solidFill>
          <a:latin typeface="Arial" charset="0"/>
        </a:defRPr>
      </a:lvl3pPr>
      <a:lvl4pPr algn="ctr" rtl="0" eaLnBrk="0" fontAlgn="base" hangingPunct="0">
        <a:spcBef>
          <a:spcPct val="0"/>
        </a:spcBef>
        <a:spcAft>
          <a:spcPct val="0"/>
        </a:spcAft>
        <a:defRPr sz="3000">
          <a:solidFill>
            <a:schemeClr val="tx2"/>
          </a:solidFill>
          <a:latin typeface="Arial" charset="0"/>
        </a:defRPr>
      </a:lvl4pPr>
      <a:lvl5pPr algn="ctr" rtl="0" eaLnBrk="0" fontAlgn="base" hangingPunct="0">
        <a:spcBef>
          <a:spcPct val="0"/>
        </a:spcBef>
        <a:spcAft>
          <a:spcPct val="0"/>
        </a:spcAft>
        <a:defRPr sz="3000">
          <a:solidFill>
            <a:schemeClr val="tx2"/>
          </a:solidFill>
          <a:latin typeface="Arial" charset="0"/>
        </a:defRPr>
      </a:lvl5pPr>
      <a:lvl6pPr marL="457200" algn="ctr" rtl="0" fontAlgn="base">
        <a:spcBef>
          <a:spcPct val="0"/>
        </a:spcBef>
        <a:spcAft>
          <a:spcPct val="0"/>
        </a:spcAft>
        <a:defRPr sz="3000">
          <a:solidFill>
            <a:schemeClr val="tx2"/>
          </a:solidFill>
          <a:latin typeface="Arial" charset="0"/>
        </a:defRPr>
      </a:lvl6pPr>
      <a:lvl7pPr marL="914400" algn="ctr" rtl="0" fontAlgn="base">
        <a:spcBef>
          <a:spcPct val="0"/>
        </a:spcBef>
        <a:spcAft>
          <a:spcPct val="0"/>
        </a:spcAft>
        <a:defRPr sz="3000">
          <a:solidFill>
            <a:schemeClr val="tx2"/>
          </a:solidFill>
          <a:latin typeface="Arial" charset="0"/>
        </a:defRPr>
      </a:lvl7pPr>
      <a:lvl8pPr marL="1371600" algn="ctr" rtl="0" fontAlgn="base">
        <a:spcBef>
          <a:spcPct val="0"/>
        </a:spcBef>
        <a:spcAft>
          <a:spcPct val="0"/>
        </a:spcAft>
        <a:defRPr sz="3000">
          <a:solidFill>
            <a:schemeClr val="tx2"/>
          </a:solidFill>
          <a:latin typeface="Arial" charset="0"/>
        </a:defRPr>
      </a:lvl8pPr>
      <a:lvl9pPr marL="1828800" algn="ctr" rtl="0" fontAlgn="base">
        <a:spcBef>
          <a:spcPct val="0"/>
        </a:spcBef>
        <a:spcAft>
          <a:spcPct val="0"/>
        </a:spcAft>
        <a:defRPr sz="3000">
          <a:solidFill>
            <a:schemeClr val="tx2"/>
          </a:solidFill>
          <a:latin typeface="Arial" charset="0"/>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Herospace"/>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79" y="5940000"/>
            <a:ext cx="12240008" cy="918000"/>
          </a:xfrm>
          <a:prstGeom prst="rect">
            <a:avLst/>
          </a:prstGeom>
        </p:spPr>
      </p:pic>
      <p:sp>
        <p:nvSpPr>
          <p:cNvPr id="4" name="Slide Number Placeholder"/>
          <p:cNvSpPr>
            <a:spLocks noGrp="1"/>
          </p:cNvSpPr>
          <p:nvPr>
            <p:ph type="sldNum" sz="quarter" idx="4"/>
          </p:nvPr>
        </p:nvSpPr>
        <p:spPr>
          <a:xfrm>
            <a:off x="11344276" y="6210982"/>
            <a:ext cx="385763" cy="365125"/>
          </a:xfrm>
          <a:prstGeom prst="rect">
            <a:avLst/>
          </a:prstGeom>
        </p:spPr>
        <p:txBody>
          <a:bodyPr vert="horz" lIns="36000" tIns="45720" rIns="0" bIns="45720" rtlCol="0" anchor="ctr"/>
          <a:lstStyle>
            <a:lvl1pPr algn="r">
              <a:defRPr sz="900">
                <a:solidFill>
                  <a:schemeClr val="accent1"/>
                </a:solidFill>
              </a:defRPr>
            </a:lvl1pPr>
          </a:lstStyle>
          <a:p>
            <a:fld id="{CDFD8C83-81C1-4276-B7A6-9AAEA0DC8ADB}" type="slidenum">
              <a:rPr lang="nl-NL" smtClean="0">
                <a:solidFill>
                  <a:srgbClr val="CC9933"/>
                </a:solidFill>
              </a:rPr>
              <a:pPr/>
              <a:t>‹nr.›</a:t>
            </a:fld>
            <a:endParaRPr lang="nl-NL" dirty="0">
              <a:solidFill>
                <a:srgbClr val="CC9933"/>
              </a:solidFill>
            </a:endParaRPr>
          </a:p>
        </p:txBody>
      </p:sp>
      <p:sp>
        <p:nvSpPr>
          <p:cNvPr id="2" name="Date Placeholder"/>
          <p:cNvSpPr>
            <a:spLocks noGrp="1"/>
          </p:cNvSpPr>
          <p:nvPr>
            <p:ph type="dt" sz="half" idx="2"/>
          </p:nvPr>
        </p:nvSpPr>
        <p:spPr>
          <a:xfrm>
            <a:off x="8816975" y="6210983"/>
            <a:ext cx="2452688" cy="365125"/>
          </a:xfrm>
          <a:prstGeom prst="rect">
            <a:avLst/>
          </a:prstGeom>
          <a:blipFill rotWithShape="1">
            <a:blip r:embed="rId13"/>
            <a:stretch>
              <a:fillRect/>
            </a:stretch>
          </a:blipFill>
        </p:spPr>
        <p:txBody>
          <a:bodyPr vert="horz" lIns="91440" tIns="45720" rIns="91440" bIns="45720" rtlCol="0" anchor="ctr"/>
          <a:lstStyle>
            <a:lvl1pPr algn="l">
              <a:defRPr sz="900">
                <a:solidFill>
                  <a:schemeClr val="accent1"/>
                </a:solidFill>
              </a:defRPr>
            </a:lvl1pPr>
          </a:lstStyle>
          <a:p>
            <a:endParaRPr lang="nl-NL" dirty="0">
              <a:solidFill>
                <a:srgbClr val="CC9933"/>
              </a:solidFill>
            </a:endParaRPr>
          </a:p>
        </p:txBody>
      </p:sp>
      <p:sp>
        <p:nvSpPr>
          <p:cNvPr id="3" name="Footer Placeholder"/>
          <p:cNvSpPr>
            <a:spLocks noGrp="1"/>
          </p:cNvSpPr>
          <p:nvPr>
            <p:ph type="ftr" sz="quarter" idx="3"/>
          </p:nvPr>
        </p:nvSpPr>
        <p:spPr>
          <a:xfrm>
            <a:off x="6361114" y="6210983"/>
            <a:ext cx="2459037" cy="365125"/>
          </a:xfrm>
          <a:prstGeom prst="rect">
            <a:avLst/>
          </a:prstGeom>
          <a:blipFill rotWithShape="1">
            <a:blip r:embed="rId14"/>
            <a:stretch>
              <a:fillRect/>
            </a:stretch>
          </a:blipFill>
        </p:spPr>
        <p:txBody>
          <a:bodyPr vert="horz" lIns="108000" tIns="45720" rIns="91440" bIns="45720" rtlCol="0" anchor="ctr"/>
          <a:lstStyle>
            <a:lvl1pPr algn="r">
              <a:defRPr sz="900">
                <a:solidFill>
                  <a:schemeClr val="accent1"/>
                </a:solidFill>
              </a:defRPr>
            </a:lvl1pPr>
          </a:lstStyle>
          <a:p>
            <a:endParaRPr lang="nl-NL" dirty="0">
              <a:solidFill>
                <a:srgbClr val="CC9933"/>
              </a:solidFill>
            </a:endParaRPr>
          </a:p>
        </p:txBody>
      </p:sp>
      <p:sp>
        <p:nvSpPr>
          <p:cNvPr id="8" name="Text Placeholder"/>
          <p:cNvSpPr>
            <a:spLocks noGrp="1"/>
          </p:cNvSpPr>
          <p:nvPr>
            <p:ph type="body" idx="1"/>
          </p:nvPr>
        </p:nvSpPr>
        <p:spPr>
          <a:xfrm>
            <a:off x="923926" y="1376363"/>
            <a:ext cx="10345737" cy="4552724"/>
          </a:xfrm>
          <a:prstGeom prst="rect">
            <a:avLst/>
          </a:prstGeom>
        </p:spPr>
        <p:txBody>
          <a:bodyPr vert="horz" lIns="93600" tIns="0" rIns="9360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dirty="0"/>
          </a:p>
        </p:txBody>
      </p:sp>
      <p:sp>
        <p:nvSpPr>
          <p:cNvPr id="1026" name="Title Placeholder"/>
          <p:cNvSpPr>
            <a:spLocks noGrp="1"/>
          </p:cNvSpPr>
          <p:nvPr>
            <p:ph type="title"/>
          </p:nvPr>
        </p:nvSpPr>
        <p:spPr bwMode="auto">
          <a:xfrm>
            <a:off x="923925" y="0"/>
            <a:ext cx="10345739" cy="864000"/>
          </a:xfrm>
          <a:prstGeom prst="rect">
            <a:avLst/>
          </a:prstGeom>
          <a:noFill/>
          <a:ln w="9525">
            <a:noFill/>
            <a:miter lim="800000"/>
            <a:headEnd/>
            <a:tailEnd/>
          </a:ln>
        </p:spPr>
        <p:txBody>
          <a:bodyPr vert="horz" wrap="square" lIns="72000" tIns="0" rIns="72000" bIns="0" numCol="1" anchor="ctr" anchorCtr="0" compatLnSpc="1">
            <a:prstTxWarp prst="textNoShape">
              <a:avLst/>
            </a:prstTxWarp>
          </a:bodyPr>
          <a:lstStyle/>
          <a:p>
            <a:pPr lvl="0"/>
            <a:r>
              <a:rPr lang="en-US" smtClean="0"/>
              <a:t>Click to edit Master title style</a:t>
            </a:r>
            <a:endParaRPr lang="en-US" dirty="0" smtClean="0"/>
          </a:p>
        </p:txBody>
      </p:sp>
    </p:spTree>
    <p:extLst>
      <p:ext uri="{BB962C8B-B14F-4D97-AF65-F5344CB8AC3E}">
        <p14:creationId xmlns:p14="http://schemas.microsoft.com/office/powerpoint/2010/main" val="3666169715"/>
      </p:ext>
    </p:extLst>
  </p:cSld>
  <p:clrMap bg1="lt1" tx1="dk1" bg2="lt2" tx2="dk2" accent1="accent1" accent2="accent2" accent3="accent3" accent4="accent4" accent5="accent5" accent6="accent6" hlink="hlink" folHlink="folHlink"/>
  <p:sldLayoutIdLst>
    <p:sldLayoutId id="2147484304" r:id="rId1"/>
    <p:sldLayoutId id="2147484305" r:id="rId2"/>
    <p:sldLayoutId id="2147484306" r:id="rId3"/>
    <p:sldLayoutId id="2147484307" r:id="rId4"/>
    <p:sldLayoutId id="2147484308" r:id="rId5"/>
    <p:sldLayoutId id="2147484309" r:id="rId6"/>
    <p:sldLayoutId id="2147484310" r:id="rId7"/>
    <p:sldLayoutId id="2147484311" r:id="rId8"/>
    <p:sldLayoutId id="2147484312" r:id="rId9"/>
    <p:sldLayoutId id="2147484313" r:id="rId10"/>
  </p:sldLayoutIdLst>
  <p:timing>
    <p:tnLst>
      <p:par>
        <p:cTn id="1" dur="indefinite" restart="never" nodeType="tmRoot"/>
      </p:par>
    </p:tnLst>
  </p:timing>
  <p:hf sldNum="0" hdr="0" ftr="0" dt="0"/>
  <p:txStyles>
    <p:titleStyle>
      <a:lvl1pPr algn="l" defTabSz="257175" rtl="0" eaLnBrk="1" fontAlgn="base" hangingPunct="1">
        <a:lnSpc>
          <a:spcPct val="90000"/>
        </a:lnSpc>
        <a:spcBef>
          <a:spcPct val="0"/>
        </a:spcBef>
        <a:spcAft>
          <a:spcPct val="0"/>
        </a:spcAft>
        <a:defRPr sz="2400" kern="1200">
          <a:solidFill>
            <a:schemeClr val="bg1"/>
          </a:solidFill>
          <a:latin typeface="Arial" pitchFamily="34" charset="0"/>
          <a:ea typeface="ヒラギノ角ゴ Pro W3" pitchFamily="-109" charset="-128"/>
          <a:cs typeface="Arial" pitchFamily="34" charset="0"/>
        </a:defRPr>
      </a:lvl1pPr>
      <a:lvl2pPr algn="l" defTabSz="257175" rtl="0" eaLnBrk="1" fontAlgn="base" hangingPunct="1">
        <a:spcBef>
          <a:spcPct val="0"/>
        </a:spcBef>
        <a:spcAft>
          <a:spcPct val="0"/>
        </a:spcAft>
        <a:defRPr sz="2475">
          <a:solidFill>
            <a:schemeClr val="tx1"/>
          </a:solidFill>
          <a:latin typeface="ScalaSans" pitchFamily="-109" charset="0"/>
          <a:ea typeface="ヒラギノ角ゴ Pro W3" pitchFamily="-109" charset="-128"/>
          <a:cs typeface="ScalaSans" pitchFamily="34" charset="0"/>
        </a:defRPr>
      </a:lvl2pPr>
      <a:lvl3pPr algn="l" defTabSz="257175" rtl="0" eaLnBrk="1" fontAlgn="base" hangingPunct="1">
        <a:spcBef>
          <a:spcPct val="0"/>
        </a:spcBef>
        <a:spcAft>
          <a:spcPct val="0"/>
        </a:spcAft>
        <a:defRPr sz="2475">
          <a:solidFill>
            <a:schemeClr val="tx1"/>
          </a:solidFill>
          <a:latin typeface="ScalaSans" pitchFamily="-109" charset="0"/>
          <a:ea typeface="ヒラギノ角ゴ Pro W3" pitchFamily="-109" charset="-128"/>
          <a:cs typeface="ScalaSans" pitchFamily="34" charset="0"/>
        </a:defRPr>
      </a:lvl3pPr>
      <a:lvl4pPr algn="l" defTabSz="257175" rtl="0" eaLnBrk="1" fontAlgn="base" hangingPunct="1">
        <a:spcBef>
          <a:spcPct val="0"/>
        </a:spcBef>
        <a:spcAft>
          <a:spcPct val="0"/>
        </a:spcAft>
        <a:defRPr sz="2475">
          <a:solidFill>
            <a:schemeClr val="tx1"/>
          </a:solidFill>
          <a:latin typeface="ScalaSans" pitchFamily="-109" charset="0"/>
          <a:ea typeface="ヒラギノ角ゴ Pro W3" pitchFamily="-109" charset="-128"/>
          <a:cs typeface="ScalaSans" pitchFamily="34" charset="0"/>
        </a:defRPr>
      </a:lvl4pPr>
      <a:lvl5pPr algn="l" defTabSz="257175" rtl="0" eaLnBrk="1" fontAlgn="base" hangingPunct="1">
        <a:spcBef>
          <a:spcPct val="0"/>
        </a:spcBef>
        <a:spcAft>
          <a:spcPct val="0"/>
        </a:spcAft>
        <a:defRPr sz="2475">
          <a:solidFill>
            <a:schemeClr val="tx1"/>
          </a:solidFill>
          <a:latin typeface="ScalaSans" pitchFamily="-109" charset="0"/>
          <a:ea typeface="ヒラギノ角ゴ Pro W3" pitchFamily="-109" charset="-128"/>
          <a:cs typeface="ScalaSans" pitchFamily="34" charset="0"/>
        </a:defRPr>
      </a:lvl5pPr>
      <a:lvl6pPr marL="257175" algn="l" defTabSz="257175" rtl="0" eaLnBrk="1" fontAlgn="base" hangingPunct="1">
        <a:spcBef>
          <a:spcPct val="0"/>
        </a:spcBef>
        <a:spcAft>
          <a:spcPct val="0"/>
        </a:spcAft>
        <a:defRPr sz="2475">
          <a:solidFill>
            <a:schemeClr val="tx1"/>
          </a:solidFill>
          <a:latin typeface="ScalaSans" pitchFamily="-109" charset="0"/>
          <a:ea typeface="ヒラギノ角ゴ Pro W3" pitchFamily="-109" charset="-128"/>
        </a:defRPr>
      </a:lvl6pPr>
      <a:lvl7pPr marL="514350" algn="l" defTabSz="257175" rtl="0" eaLnBrk="1" fontAlgn="base" hangingPunct="1">
        <a:spcBef>
          <a:spcPct val="0"/>
        </a:spcBef>
        <a:spcAft>
          <a:spcPct val="0"/>
        </a:spcAft>
        <a:defRPr sz="2475">
          <a:solidFill>
            <a:schemeClr val="tx1"/>
          </a:solidFill>
          <a:latin typeface="ScalaSans" pitchFamily="-109" charset="0"/>
          <a:ea typeface="ヒラギノ角ゴ Pro W3" pitchFamily="-109" charset="-128"/>
        </a:defRPr>
      </a:lvl7pPr>
      <a:lvl8pPr marL="771525" algn="l" defTabSz="257175" rtl="0" eaLnBrk="1" fontAlgn="base" hangingPunct="1">
        <a:spcBef>
          <a:spcPct val="0"/>
        </a:spcBef>
        <a:spcAft>
          <a:spcPct val="0"/>
        </a:spcAft>
        <a:defRPr sz="2475">
          <a:solidFill>
            <a:schemeClr val="tx1"/>
          </a:solidFill>
          <a:latin typeface="ScalaSans" pitchFamily="-109" charset="0"/>
          <a:ea typeface="ヒラギノ角ゴ Pro W3" pitchFamily="-109" charset="-128"/>
        </a:defRPr>
      </a:lvl8pPr>
      <a:lvl9pPr marL="1028700" algn="l" defTabSz="257175" rtl="0" eaLnBrk="1" fontAlgn="base" hangingPunct="1">
        <a:spcBef>
          <a:spcPct val="0"/>
        </a:spcBef>
        <a:spcAft>
          <a:spcPct val="0"/>
        </a:spcAft>
        <a:defRPr sz="2475">
          <a:solidFill>
            <a:schemeClr val="tx1"/>
          </a:solidFill>
          <a:latin typeface="ScalaSans" pitchFamily="-109" charset="0"/>
          <a:ea typeface="ヒラギノ角ゴ Pro W3" pitchFamily="-109" charset="-128"/>
        </a:defRPr>
      </a:lvl9pPr>
    </p:titleStyle>
    <p:bodyStyle>
      <a:lvl1pPr marL="192881" indent="-192881" algn="l" defTabSz="257175" rtl="0" eaLnBrk="1" fontAlgn="base" hangingPunct="1">
        <a:spcBef>
          <a:spcPts val="600"/>
        </a:spcBef>
        <a:spcAft>
          <a:spcPct val="0"/>
        </a:spcAft>
        <a:buClr>
          <a:schemeClr val="tx2"/>
        </a:buClr>
        <a:buFont typeface="Arial" pitchFamily="34" charset="0"/>
        <a:buChar char="•"/>
        <a:defRPr sz="1800" kern="1200">
          <a:solidFill>
            <a:srgbClr val="003366"/>
          </a:solidFill>
          <a:latin typeface="Arial" pitchFamily="34" charset="0"/>
          <a:ea typeface="ヒラギノ角ゴ Pro W3" pitchFamily="-109" charset="-128"/>
          <a:cs typeface="Arial" pitchFamily="34" charset="0"/>
        </a:defRPr>
      </a:lvl1pPr>
      <a:lvl2pPr marL="417910" indent="-160735" algn="l" defTabSz="257175" rtl="0" eaLnBrk="1" fontAlgn="base" hangingPunct="1">
        <a:spcBef>
          <a:spcPts val="600"/>
        </a:spcBef>
        <a:spcAft>
          <a:spcPct val="0"/>
        </a:spcAft>
        <a:buClr>
          <a:schemeClr val="tx2"/>
        </a:buClr>
        <a:buFont typeface="Arial" pitchFamily="34" charset="0"/>
        <a:buChar char="•"/>
        <a:defRPr sz="1500" kern="1200">
          <a:solidFill>
            <a:srgbClr val="003366"/>
          </a:solidFill>
          <a:latin typeface="Arial" pitchFamily="34" charset="0"/>
          <a:ea typeface="ヒラギノ角ゴ Pro W3" pitchFamily="-109" charset="-128"/>
          <a:cs typeface="Arial" pitchFamily="34" charset="0"/>
        </a:defRPr>
      </a:lvl2pPr>
      <a:lvl3pPr marL="642938" indent="-128588" algn="l" defTabSz="257175" rtl="0" eaLnBrk="1" fontAlgn="base" hangingPunct="1">
        <a:spcBef>
          <a:spcPts val="600"/>
        </a:spcBef>
        <a:spcAft>
          <a:spcPct val="0"/>
        </a:spcAft>
        <a:buClr>
          <a:schemeClr val="tx2"/>
        </a:buClr>
        <a:buFont typeface="Arial" pitchFamily="34" charset="0"/>
        <a:buChar char="•"/>
        <a:defRPr sz="1350" kern="1200">
          <a:solidFill>
            <a:srgbClr val="003366"/>
          </a:solidFill>
          <a:latin typeface="Arial" pitchFamily="34" charset="0"/>
          <a:ea typeface="ヒラギノ角ゴ Pro W3" pitchFamily="-109" charset="-128"/>
          <a:cs typeface="Arial" pitchFamily="34" charset="0"/>
        </a:defRPr>
      </a:lvl3pPr>
      <a:lvl4pPr marL="900113" indent="-128588" algn="l" defTabSz="257175" rtl="0" eaLnBrk="1" fontAlgn="base" hangingPunct="1">
        <a:spcBef>
          <a:spcPts val="600"/>
        </a:spcBef>
        <a:spcAft>
          <a:spcPct val="0"/>
        </a:spcAft>
        <a:buClr>
          <a:schemeClr val="tx2"/>
        </a:buClr>
        <a:buFont typeface="Arial" pitchFamily="34" charset="0"/>
        <a:buChar char="–"/>
        <a:defRPr sz="1200" kern="1200">
          <a:solidFill>
            <a:srgbClr val="003366"/>
          </a:solidFill>
          <a:latin typeface="ScalaSans"/>
          <a:ea typeface="ヒラギノ角ゴ Pro W3" pitchFamily="-109" charset="-128"/>
          <a:cs typeface="ScalaSans"/>
        </a:defRPr>
      </a:lvl4pPr>
      <a:lvl5pPr marL="1157288" indent="-128588" algn="l" defTabSz="257175" rtl="0" eaLnBrk="1" fontAlgn="base" hangingPunct="1">
        <a:spcBef>
          <a:spcPts val="600"/>
        </a:spcBef>
        <a:spcAft>
          <a:spcPct val="0"/>
        </a:spcAft>
        <a:buClr>
          <a:schemeClr val="tx2"/>
        </a:buClr>
        <a:buFont typeface="Arial" pitchFamily="34" charset="0"/>
        <a:buChar char="»"/>
        <a:defRPr sz="1200" kern="1200">
          <a:solidFill>
            <a:srgbClr val="003366"/>
          </a:solidFill>
          <a:latin typeface="ScalaSans"/>
          <a:ea typeface="ヒラギノ角ゴ Pro W3" pitchFamily="-109" charset="-128"/>
          <a:cs typeface="ScalaSans"/>
        </a:defRPr>
      </a:lvl5pPr>
      <a:lvl6pPr marL="1414463" indent="-128588" algn="l" defTabSz="257175" rtl="0" eaLnBrk="1" latinLnBrk="0" hangingPunct="1">
        <a:spcBef>
          <a:spcPct val="20000"/>
        </a:spcBef>
        <a:buFont typeface="Arial"/>
        <a:buChar char="•"/>
        <a:defRPr sz="1125" kern="1200">
          <a:solidFill>
            <a:schemeClr val="tx1"/>
          </a:solidFill>
          <a:latin typeface="+mn-lt"/>
          <a:ea typeface="+mn-ea"/>
          <a:cs typeface="+mn-cs"/>
        </a:defRPr>
      </a:lvl6pPr>
      <a:lvl7pPr marL="1671638" indent="-128588" algn="l" defTabSz="257175" rtl="0" eaLnBrk="1" latinLnBrk="0" hangingPunct="1">
        <a:spcBef>
          <a:spcPct val="20000"/>
        </a:spcBef>
        <a:buFont typeface="Arial"/>
        <a:buChar char="•"/>
        <a:defRPr sz="1125" kern="1200">
          <a:solidFill>
            <a:schemeClr val="tx1"/>
          </a:solidFill>
          <a:latin typeface="+mn-lt"/>
          <a:ea typeface="+mn-ea"/>
          <a:cs typeface="+mn-cs"/>
        </a:defRPr>
      </a:lvl7pPr>
      <a:lvl8pPr marL="1928813" indent="-128588" algn="l" defTabSz="257175" rtl="0" eaLnBrk="1" latinLnBrk="0" hangingPunct="1">
        <a:spcBef>
          <a:spcPct val="20000"/>
        </a:spcBef>
        <a:buFont typeface="Arial"/>
        <a:buChar char="•"/>
        <a:defRPr sz="1125" kern="1200">
          <a:solidFill>
            <a:schemeClr val="tx1"/>
          </a:solidFill>
          <a:latin typeface="+mn-lt"/>
          <a:ea typeface="+mn-ea"/>
          <a:cs typeface="+mn-cs"/>
        </a:defRPr>
      </a:lvl8pPr>
      <a:lvl9pPr marL="2185988" indent="-128588" algn="l" defTabSz="257175" rtl="0" eaLnBrk="1" latinLnBrk="0" hangingPunct="1">
        <a:spcBef>
          <a:spcPct val="20000"/>
        </a:spcBef>
        <a:buFont typeface="Arial"/>
        <a:buChar char="•"/>
        <a:defRPr sz="1125" kern="1200">
          <a:solidFill>
            <a:schemeClr val="tx1"/>
          </a:solidFill>
          <a:latin typeface="+mn-lt"/>
          <a:ea typeface="+mn-ea"/>
          <a:cs typeface="+mn-cs"/>
        </a:defRPr>
      </a:lvl9pPr>
    </p:bodyStyle>
    <p:other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4294967295" pos="291">
          <p15:clr>
            <a:srgbClr val="F26B43"/>
          </p15:clr>
        </p15:guide>
        <p15:guide id="4294967295" pos="7099">
          <p15:clr>
            <a:srgbClr val="F26B43"/>
          </p15:clr>
        </p15:guide>
        <p15:guide id="4294967295" orient="horz" pos="576">
          <p15:clr>
            <a:srgbClr val="F26B43"/>
          </p15:clr>
        </p15:guide>
        <p15:guide id="4294967295" orient="horz" pos="867">
          <p15:clr>
            <a:srgbClr val="F26B43"/>
          </p15:clr>
        </p15:guide>
        <p15:guide id="4294967295" orient="horz" pos="3736">
          <p15:clr>
            <a:srgbClr val="F26B43"/>
          </p15:clr>
        </p15:guide>
        <p15:guide id="4294967295" pos="3999">
          <p15:clr>
            <a:srgbClr val="F26B43"/>
          </p15:clr>
        </p15:guide>
        <p15:guide id="4294967295" pos="3681">
          <p15:clr>
            <a:srgbClr val="F26B43"/>
          </p15:clr>
        </p15:guide>
        <p15:guide id="4294967295" orient="horz" pos="4030">
          <p15:clr>
            <a:srgbClr val="F26B43"/>
          </p15:clr>
        </p15:guide>
        <p15:guide id="4294967295" pos="5548">
          <p15:clr>
            <a:srgbClr val="F26B43"/>
          </p15:clr>
        </p15:guide>
        <p15:guide id="4294967295" pos="582">
          <p15:clr>
            <a:srgbClr val="F26B43"/>
          </p15:clr>
        </p15:guide>
        <p15:guide id="4294967295" pos="738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1027"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nl-NL" dirty="0" smtClean="0"/>
              <a:t>Click to </a:t>
            </a:r>
            <a:r>
              <a:rPr lang="nl-NL" dirty="0" err="1" smtClean="0"/>
              <a:t>edit</a:t>
            </a:r>
            <a:r>
              <a:rPr lang="nl-NL" dirty="0" smtClean="0"/>
              <a:t> </a:t>
            </a:r>
            <a:r>
              <a:rPr lang="nl-NL" dirty="0" err="1" smtClean="0"/>
              <a:t>Master</a:t>
            </a:r>
            <a:r>
              <a:rPr lang="nl-NL" dirty="0" smtClean="0"/>
              <a:t> </a:t>
            </a:r>
            <a:r>
              <a:rPr lang="nl-NL" dirty="0" err="1" smtClean="0"/>
              <a:t>text</a:t>
            </a:r>
            <a:r>
              <a:rPr lang="nl-NL" dirty="0" smtClean="0"/>
              <a:t> </a:t>
            </a:r>
            <a:r>
              <a:rPr lang="nl-NL" dirty="0" err="1" smtClean="0"/>
              <a:t>styles</a:t>
            </a:r>
            <a:endParaRPr lang="nl-NL" dirty="0" smtClean="0"/>
          </a:p>
          <a:p>
            <a:pPr lvl="1"/>
            <a:r>
              <a:rPr lang="nl-NL" dirty="0" err="1" smtClean="0"/>
              <a:t>Second</a:t>
            </a:r>
            <a:r>
              <a:rPr lang="nl-NL" dirty="0" smtClean="0"/>
              <a:t> level</a:t>
            </a:r>
          </a:p>
          <a:p>
            <a:pPr lvl="2"/>
            <a:r>
              <a:rPr lang="nl-NL" dirty="0" err="1" smtClean="0"/>
              <a:t>Third</a:t>
            </a:r>
            <a:r>
              <a:rPr lang="nl-NL" dirty="0" smtClean="0"/>
              <a:t> level</a:t>
            </a:r>
          </a:p>
        </p:txBody>
      </p:sp>
    </p:spTree>
    <p:extLst>
      <p:ext uri="{BB962C8B-B14F-4D97-AF65-F5344CB8AC3E}">
        <p14:creationId xmlns:p14="http://schemas.microsoft.com/office/powerpoint/2010/main" val="2875180350"/>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 id="2147483757" r:id="rId17"/>
    <p:sldLayoutId id="2147483758" r:id="rId18"/>
    <p:sldLayoutId id="2147483759" r:id="rId19"/>
    <p:sldLayoutId id="2147483760" r:id="rId20"/>
    <p:sldLayoutId id="2147483761" r:id="rId21"/>
    <p:sldLayoutId id="2147483762" r:id="rId22"/>
    <p:sldLayoutId id="2147483763" r:id="rId23"/>
    <p:sldLayoutId id="2147483764" r:id="rId24"/>
    <p:sldLayoutId id="2147483765" r:id="rId25"/>
    <p:sldLayoutId id="2147483766" r:id="rId26"/>
    <p:sldLayoutId id="2147483767" r:id="rId27"/>
    <p:sldLayoutId id="2147483768" r:id="rId28"/>
    <p:sldLayoutId id="2147483769" r:id="rId29"/>
  </p:sldLayoutIdLst>
  <p:txStyles>
    <p:titleStyle>
      <a:lvl1pPr algn="l" defTabSz="457200" rtl="0" eaLnBrk="1" fontAlgn="base" hangingPunct="1">
        <a:spcBef>
          <a:spcPct val="0"/>
        </a:spcBef>
        <a:spcAft>
          <a:spcPct val="0"/>
        </a:spcAft>
        <a:defRPr sz="4400" kern="1200">
          <a:solidFill>
            <a:schemeClr val="tx1"/>
          </a:solidFill>
          <a:latin typeface="Arial" pitchFamily="34" charset="0"/>
          <a:ea typeface="ヒラギノ角ゴ Pro W3" pitchFamily="-109" charset="-128"/>
          <a:cs typeface="Arial" pitchFamily="34" charset="0"/>
        </a:defRPr>
      </a:lvl1pPr>
      <a:lvl2pPr algn="l" defTabSz="457200" rtl="0" eaLnBrk="1" fontAlgn="base" hangingPunct="1">
        <a:spcBef>
          <a:spcPct val="0"/>
        </a:spcBef>
        <a:spcAft>
          <a:spcPct val="0"/>
        </a:spcAft>
        <a:defRPr sz="4400">
          <a:solidFill>
            <a:schemeClr val="tx1"/>
          </a:solidFill>
          <a:latin typeface="ScalaSans" pitchFamily="-109" charset="0"/>
          <a:ea typeface="ヒラギノ角ゴ Pro W3" pitchFamily="-109" charset="-128"/>
          <a:cs typeface="ScalaSans" pitchFamily="34" charset="0"/>
        </a:defRPr>
      </a:lvl2pPr>
      <a:lvl3pPr algn="l" defTabSz="457200" rtl="0" eaLnBrk="1" fontAlgn="base" hangingPunct="1">
        <a:spcBef>
          <a:spcPct val="0"/>
        </a:spcBef>
        <a:spcAft>
          <a:spcPct val="0"/>
        </a:spcAft>
        <a:defRPr sz="4400">
          <a:solidFill>
            <a:schemeClr val="tx1"/>
          </a:solidFill>
          <a:latin typeface="ScalaSans" pitchFamily="-109" charset="0"/>
          <a:ea typeface="ヒラギノ角ゴ Pro W3" pitchFamily="-109" charset="-128"/>
          <a:cs typeface="ScalaSans" pitchFamily="34" charset="0"/>
        </a:defRPr>
      </a:lvl3pPr>
      <a:lvl4pPr algn="l" defTabSz="457200" rtl="0" eaLnBrk="1" fontAlgn="base" hangingPunct="1">
        <a:spcBef>
          <a:spcPct val="0"/>
        </a:spcBef>
        <a:spcAft>
          <a:spcPct val="0"/>
        </a:spcAft>
        <a:defRPr sz="4400">
          <a:solidFill>
            <a:schemeClr val="tx1"/>
          </a:solidFill>
          <a:latin typeface="ScalaSans" pitchFamily="-109" charset="0"/>
          <a:ea typeface="ヒラギノ角ゴ Pro W3" pitchFamily="-109" charset="-128"/>
          <a:cs typeface="ScalaSans" pitchFamily="34" charset="0"/>
        </a:defRPr>
      </a:lvl4pPr>
      <a:lvl5pPr algn="l" defTabSz="457200" rtl="0" eaLnBrk="1" fontAlgn="base" hangingPunct="1">
        <a:spcBef>
          <a:spcPct val="0"/>
        </a:spcBef>
        <a:spcAft>
          <a:spcPct val="0"/>
        </a:spcAft>
        <a:defRPr sz="4400">
          <a:solidFill>
            <a:schemeClr val="tx1"/>
          </a:solidFill>
          <a:latin typeface="ScalaSans" pitchFamily="-109" charset="0"/>
          <a:ea typeface="ヒラギノ角ゴ Pro W3" pitchFamily="-109" charset="-128"/>
          <a:cs typeface="ScalaSans" pitchFamily="34" charset="0"/>
        </a:defRPr>
      </a:lvl5pPr>
      <a:lvl6pPr marL="457200" algn="l" defTabSz="457200" rtl="0" eaLnBrk="1" fontAlgn="base" hangingPunct="1">
        <a:spcBef>
          <a:spcPct val="0"/>
        </a:spcBef>
        <a:spcAft>
          <a:spcPct val="0"/>
        </a:spcAft>
        <a:defRPr sz="4400">
          <a:solidFill>
            <a:schemeClr val="tx1"/>
          </a:solidFill>
          <a:latin typeface="ScalaSans" pitchFamily="-109" charset="0"/>
          <a:ea typeface="ヒラギノ角ゴ Pro W3" pitchFamily="-109" charset="-128"/>
        </a:defRPr>
      </a:lvl6pPr>
      <a:lvl7pPr marL="914400" algn="l" defTabSz="457200" rtl="0" eaLnBrk="1" fontAlgn="base" hangingPunct="1">
        <a:spcBef>
          <a:spcPct val="0"/>
        </a:spcBef>
        <a:spcAft>
          <a:spcPct val="0"/>
        </a:spcAft>
        <a:defRPr sz="4400">
          <a:solidFill>
            <a:schemeClr val="tx1"/>
          </a:solidFill>
          <a:latin typeface="ScalaSans" pitchFamily="-109" charset="0"/>
          <a:ea typeface="ヒラギノ角ゴ Pro W3" pitchFamily="-109" charset="-128"/>
        </a:defRPr>
      </a:lvl7pPr>
      <a:lvl8pPr marL="1371600" algn="l" defTabSz="457200" rtl="0" eaLnBrk="1" fontAlgn="base" hangingPunct="1">
        <a:spcBef>
          <a:spcPct val="0"/>
        </a:spcBef>
        <a:spcAft>
          <a:spcPct val="0"/>
        </a:spcAft>
        <a:defRPr sz="4400">
          <a:solidFill>
            <a:schemeClr val="tx1"/>
          </a:solidFill>
          <a:latin typeface="ScalaSans" pitchFamily="-109" charset="0"/>
          <a:ea typeface="ヒラギノ角ゴ Pro W3" pitchFamily="-109" charset="-128"/>
        </a:defRPr>
      </a:lvl8pPr>
      <a:lvl9pPr marL="1828800" algn="l" defTabSz="457200" rtl="0" eaLnBrk="1" fontAlgn="base" hangingPunct="1">
        <a:spcBef>
          <a:spcPct val="0"/>
        </a:spcBef>
        <a:spcAft>
          <a:spcPct val="0"/>
        </a:spcAft>
        <a:defRPr sz="4400">
          <a:solidFill>
            <a:schemeClr val="tx1"/>
          </a:solidFill>
          <a:latin typeface="ScalaSans" pitchFamily="-109" charset="0"/>
          <a:ea typeface="ヒラギノ角ゴ Pro W3" pitchFamily="-109" charset="-128"/>
        </a:defRPr>
      </a:lvl9pPr>
    </p:titleStyle>
    <p:bodyStyle>
      <a:lvl1pPr marL="342900" indent="-342900" algn="l" defTabSz="457200" rtl="0" eaLnBrk="1" fontAlgn="base" hangingPunct="1">
        <a:spcBef>
          <a:spcPct val="20000"/>
        </a:spcBef>
        <a:spcAft>
          <a:spcPct val="0"/>
        </a:spcAft>
        <a:buFont typeface="Arial" pitchFamily="34" charset="0"/>
        <a:buChar char="•"/>
        <a:defRPr kern="1200">
          <a:solidFill>
            <a:srgbClr val="003366"/>
          </a:solidFill>
          <a:latin typeface="Arial" pitchFamily="34" charset="0"/>
          <a:ea typeface="ヒラギノ角ゴ Pro W3" pitchFamily="-109" charset="-128"/>
          <a:cs typeface="Arial" pitchFamily="34" charset="0"/>
        </a:defRPr>
      </a:lvl1pPr>
      <a:lvl2pPr marL="742950" indent="-285750" algn="l" defTabSz="457200" rtl="0" eaLnBrk="1" fontAlgn="base" hangingPunct="1">
        <a:spcBef>
          <a:spcPct val="20000"/>
        </a:spcBef>
        <a:spcAft>
          <a:spcPct val="0"/>
        </a:spcAft>
        <a:buFont typeface="Arial" pitchFamily="34" charset="0"/>
        <a:buChar char="•"/>
        <a:defRPr kern="1200">
          <a:solidFill>
            <a:srgbClr val="003366"/>
          </a:solidFill>
          <a:latin typeface="Arial" pitchFamily="34" charset="0"/>
          <a:ea typeface="ヒラギノ角ゴ Pro W3" pitchFamily="-109" charset="-128"/>
          <a:cs typeface="Arial" pitchFamily="34" charset="0"/>
        </a:defRPr>
      </a:lvl2pPr>
      <a:lvl3pPr marL="1143000" indent="-228600" algn="l" defTabSz="457200" rtl="0" eaLnBrk="1" fontAlgn="base" hangingPunct="1">
        <a:spcBef>
          <a:spcPct val="20000"/>
        </a:spcBef>
        <a:spcAft>
          <a:spcPct val="0"/>
        </a:spcAft>
        <a:buFont typeface="Arial" pitchFamily="34" charset="0"/>
        <a:buChar char="•"/>
        <a:defRPr kern="1200">
          <a:solidFill>
            <a:srgbClr val="003366"/>
          </a:solidFill>
          <a:latin typeface="Arial" pitchFamily="34" charset="0"/>
          <a:ea typeface="ヒラギノ角ゴ Pro W3" pitchFamily="-109" charset="-128"/>
          <a:cs typeface="Arial" pitchFamily="34" charset="0"/>
        </a:defRPr>
      </a:lvl3pPr>
      <a:lvl4pPr marL="1600200" indent="-228600" algn="l" defTabSz="457200" rtl="0" eaLnBrk="1" fontAlgn="base" hangingPunct="1">
        <a:spcBef>
          <a:spcPct val="20000"/>
        </a:spcBef>
        <a:spcAft>
          <a:spcPct val="0"/>
        </a:spcAft>
        <a:buFont typeface="Arial" pitchFamily="34" charset="0"/>
        <a:buChar char="–"/>
        <a:defRPr kern="1200">
          <a:solidFill>
            <a:srgbClr val="003366"/>
          </a:solidFill>
          <a:latin typeface="ScalaSans"/>
          <a:ea typeface="ヒラギノ角ゴ Pro W3" pitchFamily="-109" charset="-128"/>
          <a:cs typeface="ScalaSans"/>
        </a:defRPr>
      </a:lvl4pPr>
      <a:lvl5pPr marL="2057400" indent="-228600" algn="l" defTabSz="457200" rtl="0" eaLnBrk="1" fontAlgn="base" hangingPunct="1">
        <a:spcBef>
          <a:spcPct val="20000"/>
        </a:spcBef>
        <a:spcAft>
          <a:spcPct val="0"/>
        </a:spcAft>
        <a:buFont typeface="Arial" pitchFamily="34" charset="0"/>
        <a:buChar char="»"/>
        <a:defRPr kern="1200">
          <a:solidFill>
            <a:srgbClr val="003366"/>
          </a:solidFill>
          <a:latin typeface="ScalaSans"/>
          <a:ea typeface="ヒラギノ角ゴ Pro W3" pitchFamily="-109" charset="-128"/>
          <a:cs typeface="Scala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948267" y="225426"/>
            <a:ext cx="10295467" cy="841375"/>
            <a:chOff x="485" y="142"/>
            <a:chExt cx="5270" cy="530"/>
          </a:xfrm>
        </p:grpSpPr>
        <p:sp>
          <p:nvSpPr>
            <p:cNvPr id="4099" name="Line 3"/>
            <p:cNvSpPr>
              <a:spLocks noChangeShapeType="1"/>
            </p:cNvSpPr>
            <p:nvPr/>
          </p:nvSpPr>
          <p:spPr bwMode="black">
            <a:xfrm>
              <a:off x="485" y="672"/>
              <a:ext cx="5270" cy="0"/>
            </a:xfrm>
            <a:prstGeom prst="line">
              <a:avLst/>
            </a:prstGeom>
            <a:noFill/>
            <a:ln w="12700">
              <a:solidFill>
                <a:schemeClr val="tx1"/>
              </a:solidFill>
              <a:round/>
              <a:headEnd/>
              <a:tailEnd/>
            </a:ln>
            <a:effectLst/>
          </p:spPr>
          <p:txBody>
            <a:bodyPr/>
            <a:lstStyle/>
            <a:p>
              <a:pPr fontAlgn="base">
                <a:spcBef>
                  <a:spcPct val="0"/>
                </a:spcBef>
                <a:spcAft>
                  <a:spcPct val="0"/>
                </a:spcAft>
                <a:defRPr/>
              </a:pPr>
              <a:endParaRPr lang="nl-NL" sz="2400">
                <a:solidFill>
                  <a:srgbClr val="000000"/>
                </a:solidFill>
                <a:latin typeface="Times New Roman" pitchFamily="18" charset="0"/>
              </a:endParaRPr>
            </a:p>
          </p:txBody>
        </p:sp>
        <p:pic>
          <p:nvPicPr>
            <p:cNvPr id="3080" name="Picture 4" descr="1#UvT_PMS"/>
            <p:cNvPicPr>
              <a:picLocks noChangeAspect="1" noChangeArrowheads="1"/>
            </p:cNvPicPr>
            <p:nvPr userDrawn="1"/>
          </p:nvPicPr>
          <p:blipFill>
            <a:blip r:embed="rId14" cstate="print"/>
            <a:srcRect/>
            <a:stretch>
              <a:fillRect/>
            </a:stretch>
          </p:blipFill>
          <p:spPr bwMode="gray">
            <a:xfrm>
              <a:off x="2216" y="142"/>
              <a:ext cx="1816" cy="417"/>
            </a:xfrm>
            <a:prstGeom prst="rect">
              <a:avLst/>
            </a:prstGeom>
            <a:noFill/>
            <a:ln w="9525">
              <a:noFill/>
              <a:miter lim="800000"/>
              <a:headEnd/>
              <a:tailEnd/>
            </a:ln>
          </p:spPr>
        </p:pic>
      </p:grpSp>
      <p:sp>
        <p:nvSpPr>
          <p:cNvPr id="3075" name="Rectangle 5"/>
          <p:cNvSpPr>
            <a:spLocks noGrp="1" noChangeArrowheads="1"/>
          </p:cNvSpPr>
          <p:nvPr>
            <p:ph type="title"/>
          </p:nvPr>
        </p:nvSpPr>
        <p:spPr bwMode="auto">
          <a:xfrm>
            <a:off x="914400" y="1271588"/>
            <a:ext cx="10363200" cy="6334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3076" name="Rectangle 6"/>
          <p:cNvSpPr>
            <a:spLocks noGrp="1" noChangeArrowheads="1"/>
          </p:cNvSpPr>
          <p:nvPr>
            <p:ph type="body" idx="1"/>
          </p:nvPr>
        </p:nvSpPr>
        <p:spPr bwMode="auto">
          <a:xfrm>
            <a:off x="914400" y="2057400"/>
            <a:ext cx="10363200" cy="403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3" name="Rectangle 7"/>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Arial" charset="0"/>
              </a:defRPr>
            </a:lvl1pPr>
          </a:lstStyle>
          <a:p>
            <a:pPr fontAlgn="base">
              <a:spcBef>
                <a:spcPct val="0"/>
              </a:spcBef>
              <a:spcAft>
                <a:spcPct val="0"/>
              </a:spcAft>
              <a:defRPr/>
            </a:pPr>
            <a:endParaRPr lang="en-GB">
              <a:solidFill>
                <a:srgbClr val="000000"/>
              </a:solidFill>
            </a:endParaRPr>
          </a:p>
        </p:txBody>
      </p:sp>
      <p:sp>
        <p:nvSpPr>
          <p:cNvPr id="4104" name="Rectangle 8"/>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atin typeface="Arial" charset="0"/>
              </a:defRPr>
            </a:lvl1pPr>
          </a:lstStyle>
          <a:p>
            <a:pPr fontAlgn="base">
              <a:spcBef>
                <a:spcPct val="0"/>
              </a:spcBef>
              <a:spcAft>
                <a:spcPct val="0"/>
              </a:spcAft>
              <a:defRPr/>
            </a:pPr>
            <a:fld id="{5B9FD725-19FA-4F99-B737-B45F472BE528}" type="slidenum">
              <a:rPr lang="en-GB">
                <a:solidFill>
                  <a:srgbClr val="000000"/>
                </a:solidFill>
              </a:rPr>
              <a:pPr fontAlgn="base">
                <a:spcBef>
                  <a:spcPct val="0"/>
                </a:spcBef>
                <a:spcAft>
                  <a:spcPct val="0"/>
                </a:spcAft>
                <a:defRPr/>
              </a:pPr>
              <a:t>‹nr.›</a:t>
            </a:fld>
            <a:endParaRPr lang="en-GB">
              <a:solidFill>
                <a:srgbClr val="000000"/>
              </a:solidFill>
            </a:endParaRPr>
          </a:p>
        </p:txBody>
      </p:sp>
    </p:spTree>
    <p:extLst>
      <p:ext uri="{BB962C8B-B14F-4D97-AF65-F5344CB8AC3E}">
        <p14:creationId xmlns:p14="http://schemas.microsoft.com/office/powerpoint/2010/main" val="3540546831"/>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 id="2147483947" r:id="rId12"/>
  </p:sldLayoutIdLst>
  <p:transition/>
  <p:txStyles>
    <p:titleStyle>
      <a:lvl1pPr algn="ctr" rtl="0" eaLnBrk="0" fontAlgn="base" hangingPunct="0">
        <a:spcBef>
          <a:spcPct val="0"/>
        </a:spcBef>
        <a:spcAft>
          <a:spcPct val="0"/>
        </a:spcAft>
        <a:defRPr sz="3000">
          <a:solidFill>
            <a:schemeClr val="tx2"/>
          </a:solidFill>
          <a:latin typeface="+mj-lt"/>
          <a:ea typeface="+mj-ea"/>
          <a:cs typeface="+mj-cs"/>
        </a:defRPr>
      </a:lvl1pPr>
      <a:lvl2pPr algn="ctr" rtl="0" eaLnBrk="0" fontAlgn="base" hangingPunct="0">
        <a:spcBef>
          <a:spcPct val="0"/>
        </a:spcBef>
        <a:spcAft>
          <a:spcPct val="0"/>
        </a:spcAft>
        <a:defRPr sz="3000">
          <a:solidFill>
            <a:schemeClr val="tx2"/>
          </a:solidFill>
          <a:latin typeface="Arial" charset="0"/>
        </a:defRPr>
      </a:lvl2pPr>
      <a:lvl3pPr algn="ctr" rtl="0" eaLnBrk="0" fontAlgn="base" hangingPunct="0">
        <a:spcBef>
          <a:spcPct val="0"/>
        </a:spcBef>
        <a:spcAft>
          <a:spcPct val="0"/>
        </a:spcAft>
        <a:defRPr sz="3000">
          <a:solidFill>
            <a:schemeClr val="tx2"/>
          </a:solidFill>
          <a:latin typeface="Arial" charset="0"/>
        </a:defRPr>
      </a:lvl3pPr>
      <a:lvl4pPr algn="ctr" rtl="0" eaLnBrk="0" fontAlgn="base" hangingPunct="0">
        <a:spcBef>
          <a:spcPct val="0"/>
        </a:spcBef>
        <a:spcAft>
          <a:spcPct val="0"/>
        </a:spcAft>
        <a:defRPr sz="3000">
          <a:solidFill>
            <a:schemeClr val="tx2"/>
          </a:solidFill>
          <a:latin typeface="Arial" charset="0"/>
        </a:defRPr>
      </a:lvl4pPr>
      <a:lvl5pPr algn="ctr" rtl="0" eaLnBrk="0" fontAlgn="base" hangingPunct="0">
        <a:spcBef>
          <a:spcPct val="0"/>
        </a:spcBef>
        <a:spcAft>
          <a:spcPct val="0"/>
        </a:spcAft>
        <a:defRPr sz="3000">
          <a:solidFill>
            <a:schemeClr val="tx2"/>
          </a:solidFill>
          <a:latin typeface="Arial" charset="0"/>
        </a:defRPr>
      </a:lvl5pPr>
      <a:lvl6pPr marL="457200" algn="ctr" rtl="0" fontAlgn="base">
        <a:spcBef>
          <a:spcPct val="0"/>
        </a:spcBef>
        <a:spcAft>
          <a:spcPct val="0"/>
        </a:spcAft>
        <a:defRPr sz="3000">
          <a:solidFill>
            <a:schemeClr val="tx2"/>
          </a:solidFill>
          <a:latin typeface="Arial" charset="0"/>
        </a:defRPr>
      </a:lvl6pPr>
      <a:lvl7pPr marL="914400" algn="ctr" rtl="0" fontAlgn="base">
        <a:spcBef>
          <a:spcPct val="0"/>
        </a:spcBef>
        <a:spcAft>
          <a:spcPct val="0"/>
        </a:spcAft>
        <a:defRPr sz="3000">
          <a:solidFill>
            <a:schemeClr val="tx2"/>
          </a:solidFill>
          <a:latin typeface="Arial" charset="0"/>
        </a:defRPr>
      </a:lvl7pPr>
      <a:lvl8pPr marL="1371600" algn="ctr" rtl="0" fontAlgn="base">
        <a:spcBef>
          <a:spcPct val="0"/>
        </a:spcBef>
        <a:spcAft>
          <a:spcPct val="0"/>
        </a:spcAft>
        <a:defRPr sz="3000">
          <a:solidFill>
            <a:schemeClr val="tx2"/>
          </a:solidFill>
          <a:latin typeface="Arial" charset="0"/>
        </a:defRPr>
      </a:lvl8pPr>
      <a:lvl9pPr marL="1828800" algn="ctr" rtl="0" fontAlgn="base">
        <a:spcBef>
          <a:spcPct val="0"/>
        </a:spcBef>
        <a:spcAft>
          <a:spcPct val="0"/>
        </a:spcAft>
        <a:defRPr sz="3000">
          <a:solidFill>
            <a:schemeClr val="tx2"/>
          </a:solidFill>
          <a:latin typeface="Arial" charset="0"/>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en-US" smtClean="0"/>
              <a:t>Click to edit Master text styles</a:t>
            </a:r>
          </a:p>
          <a:p>
            <a:pPr lvl="1"/>
            <a:r>
              <a:rPr lang="nl-NL" altLang="en-US" smtClean="0"/>
              <a:t>Second level</a:t>
            </a:r>
          </a:p>
          <a:p>
            <a:pPr lvl="2"/>
            <a:r>
              <a:rPr lang="nl-NL" altLang="en-US" smtClean="0"/>
              <a:t>Third level</a:t>
            </a:r>
          </a:p>
        </p:txBody>
      </p:sp>
    </p:spTree>
    <p:extLst>
      <p:ext uri="{BB962C8B-B14F-4D97-AF65-F5344CB8AC3E}">
        <p14:creationId xmlns:p14="http://schemas.microsoft.com/office/powerpoint/2010/main" val="957621590"/>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 id="2147483960" r:id="rId12"/>
    <p:sldLayoutId id="2147483961" r:id="rId13"/>
    <p:sldLayoutId id="2147483962" r:id="rId14"/>
    <p:sldLayoutId id="2147483963" r:id="rId15"/>
    <p:sldLayoutId id="2147483964" r:id="rId16"/>
    <p:sldLayoutId id="2147483965" r:id="rId17"/>
    <p:sldLayoutId id="2147483966" r:id="rId18"/>
    <p:sldLayoutId id="2147483967" r:id="rId19"/>
    <p:sldLayoutId id="2147483968" r:id="rId20"/>
    <p:sldLayoutId id="2147483969" r:id="rId21"/>
    <p:sldLayoutId id="2147483970" r:id="rId22"/>
    <p:sldLayoutId id="2147483971" r:id="rId23"/>
    <p:sldLayoutId id="2147483972" r:id="rId24"/>
    <p:sldLayoutId id="2147483973" r:id="rId25"/>
    <p:sldLayoutId id="2147483974" r:id="rId26"/>
    <p:sldLayoutId id="2147483975" r:id="rId27"/>
    <p:sldLayoutId id="2147483976" r:id="rId28"/>
    <p:sldLayoutId id="2147483977" r:id="rId29"/>
  </p:sldLayoutIdLst>
  <p:txStyles>
    <p:titleStyle>
      <a:lvl1pPr algn="l" defTabSz="257175" rtl="0" eaLnBrk="0" fontAlgn="base" hangingPunct="0">
        <a:spcBef>
          <a:spcPct val="0"/>
        </a:spcBef>
        <a:spcAft>
          <a:spcPct val="0"/>
        </a:spcAft>
        <a:defRPr sz="2400" kern="1200">
          <a:solidFill>
            <a:schemeClr val="tx1"/>
          </a:solidFill>
          <a:latin typeface="Arial" pitchFamily="34" charset="0"/>
          <a:ea typeface="ヒラギノ角ゴ Pro W3" pitchFamily="-109" charset="-128"/>
          <a:cs typeface="Arial" pitchFamily="34" charset="0"/>
        </a:defRPr>
      </a:lvl1pPr>
      <a:lvl2pPr algn="l" defTabSz="257175" rtl="0" eaLnBrk="0" fontAlgn="base" hangingPunct="0">
        <a:spcBef>
          <a:spcPct val="0"/>
        </a:spcBef>
        <a:spcAft>
          <a:spcPct val="0"/>
        </a:spcAft>
        <a:defRPr sz="2400">
          <a:solidFill>
            <a:schemeClr val="tx1"/>
          </a:solidFill>
          <a:latin typeface="Arial" panose="020B0604020202020204" pitchFamily="34" charset="0"/>
          <a:ea typeface="ヒラギノ角ゴ Pro W3" pitchFamily="-109" charset="-128"/>
          <a:cs typeface="Arial" panose="020B0604020202020204" pitchFamily="34" charset="0"/>
        </a:defRPr>
      </a:lvl2pPr>
      <a:lvl3pPr algn="l" defTabSz="257175" rtl="0" eaLnBrk="0" fontAlgn="base" hangingPunct="0">
        <a:spcBef>
          <a:spcPct val="0"/>
        </a:spcBef>
        <a:spcAft>
          <a:spcPct val="0"/>
        </a:spcAft>
        <a:defRPr sz="2400">
          <a:solidFill>
            <a:schemeClr val="tx1"/>
          </a:solidFill>
          <a:latin typeface="Arial" panose="020B0604020202020204" pitchFamily="34" charset="0"/>
          <a:ea typeface="ヒラギノ角ゴ Pro W3" pitchFamily="-109" charset="-128"/>
          <a:cs typeface="Arial" panose="020B0604020202020204" pitchFamily="34" charset="0"/>
        </a:defRPr>
      </a:lvl3pPr>
      <a:lvl4pPr algn="l" defTabSz="257175" rtl="0" eaLnBrk="0" fontAlgn="base" hangingPunct="0">
        <a:spcBef>
          <a:spcPct val="0"/>
        </a:spcBef>
        <a:spcAft>
          <a:spcPct val="0"/>
        </a:spcAft>
        <a:defRPr sz="2400">
          <a:solidFill>
            <a:schemeClr val="tx1"/>
          </a:solidFill>
          <a:latin typeface="Arial" panose="020B0604020202020204" pitchFamily="34" charset="0"/>
          <a:ea typeface="ヒラギノ角ゴ Pro W3" pitchFamily="-109" charset="-128"/>
          <a:cs typeface="Arial" panose="020B0604020202020204" pitchFamily="34" charset="0"/>
        </a:defRPr>
      </a:lvl4pPr>
      <a:lvl5pPr algn="l" defTabSz="257175" rtl="0" eaLnBrk="0" fontAlgn="base" hangingPunct="0">
        <a:spcBef>
          <a:spcPct val="0"/>
        </a:spcBef>
        <a:spcAft>
          <a:spcPct val="0"/>
        </a:spcAft>
        <a:defRPr sz="2400">
          <a:solidFill>
            <a:schemeClr val="tx1"/>
          </a:solidFill>
          <a:latin typeface="Arial" panose="020B0604020202020204" pitchFamily="34" charset="0"/>
          <a:ea typeface="ヒラギノ角ゴ Pro W3" pitchFamily="-109" charset="-128"/>
          <a:cs typeface="Arial" panose="020B0604020202020204" pitchFamily="34" charset="0"/>
        </a:defRPr>
      </a:lvl5pPr>
      <a:lvl6pPr marL="257175" algn="l" defTabSz="257175" rtl="0" eaLnBrk="1" fontAlgn="base" hangingPunct="1">
        <a:spcBef>
          <a:spcPct val="0"/>
        </a:spcBef>
        <a:spcAft>
          <a:spcPct val="0"/>
        </a:spcAft>
        <a:defRPr sz="2475">
          <a:solidFill>
            <a:schemeClr val="tx1"/>
          </a:solidFill>
          <a:latin typeface="ScalaSans" pitchFamily="-109" charset="0"/>
          <a:ea typeface="ヒラギノ角ゴ Pro W3" pitchFamily="-109" charset="-128"/>
        </a:defRPr>
      </a:lvl6pPr>
      <a:lvl7pPr marL="514350" algn="l" defTabSz="257175" rtl="0" eaLnBrk="1" fontAlgn="base" hangingPunct="1">
        <a:spcBef>
          <a:spcPct val="0"/>
        </a:spcBef>
        <a:spcAft>
          <a:spcPct val="0"/>
        </a:spcAft>
        <a:defRPr sz="2475">
          <a:solidFill>
            <a:schemeClr val="tx1"/>
          </a:solidFill>
          <a:latin typeface="ScalaSans" pitchFamily="-109" charset="0"/>
          <a:ea typeface="ヒラギノ角ゴ Pro W3" pitchFamily="-109" charset="-128"/>
        </a:defRPr>
      </a:lvl7pPr>
      <a:lvl8pPr marL="771525" algn="l" defTabSz="257175" rtl="0" eaLnBrk="1" fontAlgn="base" hangingPunct="1">
        <a:spcBef>
          <a:spcPct val="0"/>
        </a:spcBef>
        <a:spcAft>
          <a:spcPct val="0"/>
        </a:spcAft>
        <a:defRPr sz="2475">
          <a:solidFill>
            <a:schemeClr val="tx1"/>
          </a:solidFill>
          <a:latin typeface="ScalaSans" pitchFamily="-109" charset="0"/>
          <a:ea typeface="ヒラギノ角ゴ Pro W3" pitchFamily="-109" charset="-128"/>
        </a:defRPr>
      </a:lvl8pPr>
      <a:lvl9pPr marL="1028700" algn="l" defTabSz="257175" rtl="0" eaLnBrk="1" fontAlgn="base" hangingPunct="1">
        <a:spcBef>
          <a:spcPct val="0"/>
        </a:spcBef>
        <a:spcAft>
          <a:spcPct val="0"/>
        </a:spcAft>
        <a:defRPr sz="2475">
          <a:solidFill>
            <a:schemeClr val="tx1"/>
          </a:solidFill>
          <a:latin typeface="ScalaSans" pitchFamily="-109" charset="0"/>
          <a:ea typeface="ヒラギノ角ゴ Pro W3" pitchFamily="-109" charset="-128"/>
        </a:defRPr>
      </a:lvl9pPr>
    </p:titleStyle>
    <p:bodyStyle>
      <a:lvl1pPr marL="192088" indent="-192088" algn="l" defTabSz="257175" rtl="0" eaLnBrk="0" fontAlgn="base" hangingPunct="0">
        <a:spcBef>
          <a:spcPct val="20000"/>
        </a:spcBef>
        <a:spcAft>
          <a:spcPct val="0"/>
        </a:spcAft>
        <a:buFont typeface="Arial" panose="020B0604020202020204" pitchFamily="34" charset="0"/>
        <a:buChar char="•"/>
        <a:defRPr kern="1200">
          <a:solidFill>
            <a:srgbClr val="003366"/>
          </a:solidFill>
          <a:latin typeface="Arial" pitchFamily="34" charset="0"/>
          <a:ea typeface="ヒラギノ角ゴ Pro W3" pitchFamily="-109" charset="-128"/>
          <a:cs typeface="Arial" pitchFamily="34" charset="0"/>
        </a:defRPr>
      </a:lvl1pPr>
      <a:lvl2pPr marL="417513" indent="-160338" algn="l" defTabSz="257175" rtl="0" eaLnBrk="0" fontAlgn="base" hangingPunct="0">
        <a:spcBef>
          <a:spcPct val="20000"/>
        </a:spcBef>
        <a:spcAft>
          <a:spcPct val="0"/>
        </a:spcAft>
        <a:buFont typeface="Arial" panose="020B0604020202020204" pitchFamily="34" charset="0"/>
        <a:buChar char="•"/>
        <a:defRPr kern="1200">
          <a:solidFill>
            <a:srgbClr val="003366"/>
          </a:solidFill>
          <a:latin typeface="Arial" pitchFamily="34" charset="0"/>
          <a:ea typeface="ヒラギノ角ゴ Pro W3" pitchFamily="-109" charset="-128"/>
          <a:cs typeface="Arial" pitchFamily="34" charset="0"/>
        </a:defRPr>
      </a:lvl2pPr>
      <a:lvl3pPr marL="642938" indent="-128588" algn="l" defTabSz="257175" rtl="0" eaLnBrk="0" fontAlgn="base" hangingPunct="0">
        <a:spcBef>
          <a:spcPct val="20000"/>
        </a:spcBef>
        <a:spcAft>
          <a:spcPct val="0"/>
        </a:spcAft>
        <a:buFont typeface="Arial" panose="020B0604020202020204" pitchFamily="34" charset="0"/>
        <a:buChar char="•"/>
        <a:defRPr kern="1200">
          <a:solidFill>
            <a:srgbClr val="003366"/>
          </a:solidFill>
          <a:latin typeface="Arial" pitchFamily="34" charset="0"/>
          <a:ea typeface="ヒラギノ角ゴ Pro W3" pitchFamily="-109" charset="-128"/>
          <a:cs typeface="Arial" pitchFamily="34" charset="0"/>
        </a:defRPr>
      </a:lvl3pPr>
      <a:lvl4pPr marL="900113" indent="-128588" algn="l" defTabSz="257175" rtl="0" eaLnBrk="0" fontAlgn="base" hangingPunct="0">
        <a:spcBef>
          <a:spcPct val="20000"/>
        </a:spcBef>
        <a:spcAft>
          <a:spcPct val="0"/>
        </a:spcAft>
        <a:buFont typeface="Arial" panose="020B0604020202020204" pitchFamily="34" charset="0"/>
        <a:buChar char="–"/>
        <a:defRPr kern="1200">
          <a:solidFill>
            <a:srgbClr val="003366"/>
          </a:solidFill>
          <a:latin typeface="ScalaSans"/>
          <a:ea typeface="ヒラギノ角ゴ Pro W3" pitchFamily="-109" charset="-128"/>
          <a:cs typeface="ScalaSans"/>
        </a:defRPr>
      </a:lvl4pPr>
      <a:lvl5pPr marL="1157288" indent="-128588" algn="l" defTabSz="257175" rtl="0" eaLnBrk="0" fontAlgn="base" hangingPunct="0">
        <a:spcBef>
          <a:spcPct val="20000"/>
        </a:spcBef>
        <a:spcAft>
          <a:spcPct val="0"/>
        </a:spcAft>
        <a:buFont typeface="Arial" panose="020B0604020202020204" pitchFamily="34" charset="0"/>
        <a:buChar char="»"/>
        <a:defRPr kern="1200">
          <a:solidFill>
            <a:srgbClr val="003366"/>
          </a:solidFill>
          <a:latin typeface="ScalaSans"/>
          <a:ea typeface="ヒラギノ角ゴ Pro W3" pitchFamily="-109" charset="-128"/>
          <a:cs typeface="ScalaSans"/>
        </a:defRPr>
      </a:lvl5pPr>
      <a:lvl6pPr marL="1414463" indent="-128588" algn="l" defTabSz="257175" rtl="0" eaLnBrk="1" latinLnBrk="0" hangingPunct="1">
        <a:spcBef>
          <a:spcPct val="20000"/>
        </a:spcBef>
        <a:buFont typeface="Arial"/>
        <a:buChar char="•"/>
        <a:defRPr sz="1125" kern="1200">
          <a:solidFill>
            <a:schemeClr val="tx1"/>
          </a:solidFill>
          <a:latin typeface="+mn-lt"/>
          <a:ea typeface="+mn-ea"/>
          <a:cs typeface="+mn-cs"/>
        </a:defRPr>
      </a:lvl6pPr>
      <a:lvl7pPr marL="1671638" indent="-128588" algn="l" defTabSz="257175" rtl="0" eaLnBrk="1" latinLnBrk="0" hangingPunct="1">
        <a:spcBef>
          <a:spcPct val="20000"/>
        </a:spcBef>
        <a:buFont typeface="Arial"/>
        <a:buChar char="•"/>
        <a:defRPr sz="1125" kern="1200">
          <a:solidFill>
            <a:schemeClr val="tx1"/>
          </a:solidFill>
          <a:latin typeface="+mn-lt"/>
          <a:ea typeface="+mn-ea"/>
          <a:cs typeface="+mn-cs"/>
        </a:defRPr>
      </a:lvl7pPr>
      <a:lvl8pPr marL="1928813" indent="-128588" algn="l" defTabSz="257175" rtl="0" eaLnBrk="1" latinLnBrk="0" hangingPunct="1">
        <a:spcBef>
          <a:spcPct val="20000"/>
        </a:spcBef>
        <a:buFont typeface="Arial"/>
        <a:buChar char="•"/>
        <a:defRPr sz="1125" kern="1200">
          <a:solidFill>
            <a:schemeClr val="tx1"/>
          </a:solidFill>
          <a:latin typeface="+mn-lt"/>
          <a:ea typeface="+mn-ea"/>
          <a:cs typeface="+mn-cs"/>
        </a:defRPr>
      </a:lvl8pPr>
      <a:lvl9pPr marL="2185988" indent="-128588" algn="l" defTabSz="257175" rtl="0" eaLnBrk="1" latinLnBrk="0" hangingPunct="1">
        <a:spcBef>
          <a:spcPct val="20000"/>
        </a:spcBef>
        <a:buFont typeface="Arial"/>
        <a:buChar char="•"/>
        <a:defRPr sz="1125" kern="1200">
          <a:solidFill>
            <a:schemeClr val="tx1"/>
          </a:solidFill>
          <a:latin typeface="+mn-lt"/>
          <a:ea typeface="+mn-ea"/>
          <a:cs typeface="+mn-cs"/>
        </a:defRPr>
      </a:lvl9pPr>
    </p:bodyStyle>
    <p:other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948267" y="225426"/>
            <a:ext cx="10295467" cy="841375"/>
            <a:chOff x="485" y="142"/>
            <a:chExt cx="5270" cy="530"/>
          </a:xfrm>
        </p:grpSpPr>
        <p:sp>
          <p:nvSpPr>
            <p:cNvPr id="2055" name="Line 3"/>
            <p:cNvSpPr>
              <a:spLocks noChangeShapeType="1"/>
            </p:cNvSpPr>
            <p:nvPr/>
          </p:nvSpPr>
          <p:spPr bwMode="black">
            <a:xfrm>
              <a:off x="485" y="672"/>
              <a:ext cx="527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latin typeface="Times New Roman" panose="02020603050405020304" pitchFamily="18" charset="0"/>
                <a:cs typeface="Arial" panose="020B0604020202020204" pitchFamily="34" charset="0"/>
              </a:endParaRPr>
            </a:p>
          </p:txBody>
        </p:sp>
        <p:pic>
          <p:nvPicPr>
            <p:cNvPr id="2056" name="Picture 4" descr="1#UvT_PMS"/>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gray">
            <a:xfrm>
              <a:off x="2216" y="142"/>
              <a:ext cx="1816"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51" name="Rectangle 5"/>
          <p:cNvSpPr>
            <a:spLocks noGrp="1" noChangeArrowheads="1"/>
          </p:cNvSpPr>
          <p:nvPr>
            <p:ph type="title"/>
          </p:nvPr>
        </p:nvSpPr>
        <p:spPr bwMode="auto">
          <a:xfrm>
            <a:off x="914400" y="1271588"/>
            <a:ext cx="103632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2052" name="Rectangle 6"/>
          <p:cNvSpPr>
            <a:spLocks noGrp="1" noChangeArrowheads="1"/>
          </p:cNvSpPr>
          <p:nvPr>
            <p:ph type="body" idx="1"/>
          </p:nvPr>
        </p:nvSpPr>
        <p:spPr bwMode="auto">
          <a:xfrm>
            <a:off x="914400" y="2057400"/>
            <a:ext cx="103632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4103" name="Rectangle 7"/>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cs typeface="+mn-cs"/>
              </a:defRPr>
            </a:lvl1pPr>
          </a:lstStyle>
          <a:p>
            <a:pPr fontAlgn="base">
              <a:spcBef>
                <a:spcPct val="0"/>
              </a:spcBef>
              <a:spcAft>
                <a:spcPct val="0"/>
              </a:spcAft>
              <a:defRPr/>
            </a:pPr>
            <a:endParaRPr lang="en-GB"/>
          </a:p>
        </p:txBody>
      </p:sp>
      <p:sp>
        <p:nvSpPr>
          <p:cNvPr id="4104" name="Rectangle 8"/>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mn-cs"/>
              </a:defRPr>
            </a:lvl1pPr>
          </a:lstStyle>
          <a:p>
            <a:pPr fontAlgn="base">
              <a:spcBef>
                <a:spcPct val="0"/>
              </a:spcBef>
              <a:spcAft>
                <a:spcPct val="0"/>
              </a:spcAft>
              <a:defRPr/>
            </a:pPr>
            <a:fld id="{F1FD492E-D7F8-4F4D-A303-5D2EB22D145D}" type="slidenum">
              <a:rPr lang="en-GB"/>
              <a:pPr fontAlgn="base">
                <a:spcBef>
                  <a:spcPct val="0"/>
                </a:spcBef>
                <a:spcAft>
                  <a:spcPct val="0"/>
                </a:spcAft>
                <a:defRPr/>
              </a:pPr>
              <a:t>‹nr.›</a:t>
            </a:fld>
            <a:endParaRPr lang="en-GB"/>
          </a:p>
        </p:txBody>
      </p:sp>
    </p:spTree>
    <p:extLst>
      <p:ext uri="{BB962C8B-B14F-4D97-AF65-F5344CB8AC3E}">
        <p14:creationId xmlns:p14="http://schemas.microsoft.com/office/powerpoint/2010/main" val="3843994056"/>
      </p:ext>
    </p:extLst>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 id="2147483990" r:id="rId12"/>
  </p:sldLayoutIdLst>
  <p:transition/>
  <p:txStyles>
    <p:titleStyle>
      <a:lvl1pPr algn="ctr" rtl="0" eaLnBrk="0" fontAlgn="base" hangingPunct="0">
        <a:spcBef>
          <a:spcPct val="0"/>
        </a:spcBef>
        <a:spcAft>
          <a:spcPct val="0"/>
        </a:spcAft>
        <a:defRPr sz="3000">
          <a:solidFill>
            <a:schemeClr val="tx2"/>
          </a:solidFill>
          <a:latin typeface="+mj-lt"/>
          <a:ea typeface="+mj-ea"/>
          <a:cs typeface="+mj-cs"/>
        </a:defRPr>
      </a:lvl1pPr>
      <a:lvl2pPr algn="ctr" rtl="0" eaLnBrk="0" fontAlgn="base" hangingPunct="0">
        <a:spcBef>
          <a:spcPct val="0"/>
        </a:spcBef>
        <a:spcAft>
          <a:spcPct val="0"/>
        </a:spcAft>
        <a:defRPr sz="3000">
          <a:solidFill>
            <a:schemeClr val="tx2"/>
          </a:solidFill>
          <a:latin typeface="Arial" charset="0"/>
        </a:defRPr>
      </a:lvl2pPr>
      <a:lvl3pPr algn="ctr" rtl="0" eaLnBrk="0" fontAlgn="base" hangingPunct="0">
        <a:spcBef>
          <a:spcPct val="0"/>
        </a:spcBef>
        <a:spcAft>
          <a:spcPct val="0"/>
        </a:spcAft>
        <a:defRPr sz="3000">
          <a:solidFill>
            <a:schemeClr val="tx2"/>
          </a:solidFill>
          <a:latin typeface="Arial" charset="0"/>
        </a:defRPr>
      </a:lvl3pPr>
      <a:lvl4pPr algn="ctr" rtl="0" eaLnBrk="0" fontAlgn="base" hangingPunct="0">
        <a:spcBef>
          <a:spcPct val="0"/>
        </a:spcBef>
        <a:spcAft>
          <a:spcPct val="0"/>
        </a:spcAft>
        <a:defRPr sz="3000">
          <a:solidFill>
            <a:schemeClr val="tx2"/>
          </a:solidFill>
          <a:latin typeface="Arial" charset="0"/>
        </a:defRPr>
      </a:lvl4pPr>
      <a:lvl5pPr algn="ctr" rtl="0" eaLnBrk="0" fontAlgn="base" hangingPunct="0">
        <a:spcBef>
          <a:spcPct val="0"/>
        </a:spcBef>
        <a:spcAft>
          <a:spcPct val="0"/>
        </a:spcAft>
        <a:defRPr sz="3000">
          <a:solidFill>
            <a:schemeClr val="tx2"/>
          </a:solidFill>
          <a:latin typeface="Arial" charset="0"/>
        </a:defRPr>
      </a:lvl5pPr>
      <a:lvl6pPr marL="457200" algn="ctr" rtl="0" fontAlgn="base">
        <a:spcBef>
          <a:spcPct val="0"/>
        </a:spcBef>
        <a:spcAft>
          <a:spcPct val="0"/>
        </a:spcAft>
        <a:defRPr sz="3000">
          <a:solidFill>
            <a:schemeClr val="tx2"/>
          </a:solidFill>
          <a:latin typeface="Arial" charset="0"/>
        </a:defRPr>
      </a:lvl6pPr>
      <a:lvl7pPr marL="914400" algn="ctr" rtl="0" fontAlgn="base">
        <a:spcBef>
          <a:spcPct val="0"/>
        </a:spcBef>
        <a:spcAft>
          <a:spcPct val="0"/>
        </a:spcAft>
        <a:defRPr sz="3000">
          <a:solidFill>
            <a:schemeClr val="tx2"/>
          </a:solidFill>
          <a:latin typeface="Arial" charset="0"/>
        </a:defRPr>
      </a:lvl7pPr>
      <a:lvl8pPr marL="1371600" algn="ctr" rtl="0" fontAlgn="base">
        <a:spcBef>
          <a:spcPct val="0"/>
        </a:spcBef>
        <a:spcAft>
          <a:spcPct val="0"/>
        </a:spcAft>
        <a:defRPr sz="3000">
          <a:solidFill>
            <a:schemeClr val="tx2"/>
          </a:solidFill>
          <a:latin typeface="Arial" charset="0"/>
        </a:defRPr>
      </a:lvl8pPr>
      <a:lvl9pPr marL="1828800" algn="ctr" rtl="0" fontAlgn="base">
        <a:spcBef>
          <a:spcPct val="0"/>
        </a:spcBef>
        <a:spcAft>
          <a:spcPct val="0"/>
        </a:spcAft>
        <a:defRPr sz="3000">
          <a:solidFill>
            <a:schemeClr val="tx2"/>
          </a:solidFill>
          <a:latin typeface="Arial" charset="0"/>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266" name="Group 2"/>
          <p:cNvGrpSpPr>
            <a:grpSpLocks/>
          </p:cNvGrpSpPr>
          <p:nvPr/>
        </p:nvGrpSpPr>
        <p:grpSpPr bwMode="auto">
          <a:xfrm>
            <a:off x="948267" y="225426"/>
            <a:ext cx="10295467" cy="841375"/>
            <a:chOff x="485" y="142"/>
            <a:chExt cx="5270" cy="530"/>
          </a:xfrm>
        </p:grpSpPr>
        <p:sp>
          <p:nvSpPr>
            <p:cNvPr id="11271" name="Line 3"/>
            <p:cNvSpPr>
              <a:spLocks noChangeShapeType="1"/>
            </p:cNvSpPr>
            <p:nvPr/>
          </p:nvSpPr>
          <p:spPr bwMode="black">
            <a:xfrm>
              <a:off x="485" y="672"/>
              <a:ext cx="527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latin typeface="Times New Roman" panose="02020603050405020304" pitchFamily="18" charset="0"/>
                <a:cs typeface="Arial" panose="020B0604020202020204" pitchFamily="34" charset="0"/>
              </a:endParaRPr>
            </a:p>
          </p:txBody>
        </p:sp>
        <p:pic>
          <p:nvPicPr>
            <p:cNvPr id="11272" name="Picture 4" descr="1#UvT_PMS"/>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gray">
            <a:xfrm>
              <a:off x="2216" y="142"/>
              <a:ext cx="1816"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267" name="Rectangle 5"/>
          <p:cNvSpPr>
            <a:spLocks noGrp="1" noChangeArrowheads="1"/>
          </p:cNvSpPr>
          <p:nvPr>
            <p:ph type="title"/>
          </p:nvPr>
        </p:nvSpPr>
        <p:spPr bwMode="auto">
          <a:xfrm>
            <a:off x="914400" y="1271588"/>
            <a:ext cx="103632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11268" name="Rectangle 6"/>
          <p:cNvSpPr>
            <a:spLocks noGrp="1" noChangeArrowheads="1"/>
          </p:cNvSpPr>
          <p:nvPr>
            <p:ph type="body" idx="1"/>
          </p:nvPr>
        </p:nvSpPr>
        <p:spPr bwMode="auto">
          <a:xfrm>
            <a:off x="914400" y="2057400"/>
            <a:ext cx="103632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4103" name="Rectangle 7"/>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cs typeface="+mn-cs"/>
              </a:defRPr>
            </a:lvl1pPr>
          </a:lstStyle>
          <a:p>
            <a:pPr fontAlgn="base">
              <a:spcBef>
                <a:spcPct val="0"/>
              </a:spcBef>
              <a:spcAft>
                <a:spcPct val="0"/>
              </a:spcAft>
              <a:defRPr/>
            </a:pPr>
            <a:endParaRPr lang="en-GB"/>
          </a:p>
        </p:txBody>
      </p:sp>
      <p:sp>
        <p:nvSpPr>
          <p:cNvPr id="4104" name="Rectangle 8"/>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mn-cs"/>
              </a:defRPr>
            </a:lvl1pPr>
          </a:lstStyle>
          <a:p>
            <a:pPr fontAlgn="base">
              <a:spcBef>
                <a:spcPct val="0"/>
              </a:spcBef>
              <a:spcAft>
                <a:spcPct val="0"/>
              </a:spcAft>
              <a:defRPr/>
            </a:pPr>
            <a:fld id="{E4BF2ECE-FD3C-4B12-A6C5-5830E29BED27}" type="slidenum">
              <a:rPr lang="en-GB"/>
              <a:pPr fontAlgn="base">
                <a:spcBef>
                  <a:spcPct val="0"/>
                </a:spcBef>
                <a:spcAft>
                  <a:spcPct val="0"/>
                </a:spcAft>
                <a:defRPr/>
              </a:pPr>
              <a:t>‹nr.›</a:t>
            </a:fld>
            <a:endParaRPr lang="en-GB"/>
          </a:p>
        </p:txBody>
      </p:sp>
    </p:spTree>
    <p:extLst>
      <p:ext uri="{BB962C8B-B14F-4D97-AF65-F5344CB8AC3E}">
        <p14:creationId xmlns:p14="http://schemas.microsoft.com/office/powerpoint/2010/main" val="1290786715"/>
      </p:ext>
    </p:extLst>
  </p:cSld>
  <p:clrMap bg1="lt1" tx1="dk1" bg2="lt2" tx2="dk2" accent1="accent1" accent2="accent2" accent3="accent3" accent4="accent4" accent5="accent5" accent6="accent6" hlink="hlink" folHlink="folHlink"/>
  <p:sldLayoutIdLst>
    <p:sldLayoutId id="2147483992" r:id="rId1"/>
    <p:sldLayoutId id="2147483993" r:id="rId2"/>
    <p:sldLayoutId id="2147483994" r:id="rId3"/>
    <p:sldLayoutId id="2147483995" r:id="rId4"/>
    <p:sldLayoutId id="2147483996" r:id="rId5"/>
    <p:sldLayoutId id="2147483997" r:id="rId6"/>
    <p:sldLayoutId id="2147483998" r:id="rId7"/>
    <p:sldLayoutId id="2147483999" r:id="rId8"/>
    <p:sldLayoutId id="2147484000" r:id="rId9"/>
    <p:sldLayoutId id="2147484001" r:id="rId10"/>
    <p:sldLayoutId id="2147484002" r:id="rId11"/>
    <p:sldLayoutId id="2147484003" r:id="rId12"/>
    <p:sldLayoutId id="2147484004" r:id="rId13"/>
    <p:sldLayoutId id="2147484005" r:id="rId14"/>
    <p:sldLayoutId id="2147484006" r:id="rId15"/>
  </p:sldLayoutIdLst>
  <p:transition/>
  <p:txStyles>
    <p:titleStyle>
      <a:lvl1pPr algn="ctr" rtl="0" eaLnBrk="0" fontAlgn="base" hangingPunct="0">
        <a:spcBef>
          <a:spcPct val="0"/>
        </a:spcBef>
        <a:spcAft>
          <a:spcPct val="0"/>
        </a:spcAft>
        <a:defRPr sz="3000">
          <a:solidFill>
            <a:schemeClr val="tx2"/>
          </a:solidFill>
          <a:latin typeface="+mj-lt"/>
          <a:ea typeface="+mj-ea"/>
          <a:cs typeface="+mj-cs"/>
        </a:defRPr>
      </a:lvl1pPr>
      <a:lvl2pPr algn="ctr" rtl="0" eaLnBrk="0" fontAlgn="base" hangingPunct="0">
        <a:spcBef>
          <a:spcPct val="0"/>
        </a:spcBef>
        <a:spcAft>
          <a:spcPct val="0"/>
        </a:spcAft>
        <a:defRPr sz="3000">
          <a:solidFill>
            <a:schemeClr val="tx2"/>
          </a:solidFill>
          <a:latin typeface="Arial" charset="0"/>
        </a:defRPr>
      </a:lvl2pPr>
      <a:lvl3pPr algn="ctr" rtl="0" eaLnBrk="0" fontAlgn="base" hangingPunct="0">
        <a:spcBef>
          <a:spcPct val="0"/>
        </a:spcBef>
        <a:spcAft>
          <a:spcPct val="0"/>
        </a:spcAft>
        <a:defRPr sz="3000">
          <a:solidFill>
            <a:schemeClr val="tx2"/>
          </a:solidFill>
          <a:latin typeface="Arial" charset="0"/>
        </a:defRPr>
      </a:lvl3pPr>
      <a:lvl4pPr algn="ctr" rtl="0" eaLnBrk="0" fontAlgn="base" hangingPunct="0">
        <a:spcBef>
          <a:spcPct val="0"/>
        </a:spcBef>
        <a:spcAft>
          <a:spcPct val="0"/>
        </a:spcAft>
        <a:defRPr sz="3000">
          <a:solidFill>
            <a:schemeClr val="tx2"/>
          </a:solidFill>
          <a:latin typeface="Arial" charset="0"/>
        </a:defRPr>
      </a:lvl4pPr>
      <a:lvl5pPr algn="ctr" rtl="0" eaLnBrk="0" fontAlgn="base" hangingPunct="0">
        <a:spcBef>
          <a:spcPct val="0"/>
        </a:spcBef>
        <a:spcAft>
          <a:spcPct val="0"/>
        </a:spcAft>
        <a:defRPr sz="3000">
          <a:solidFill>
            <a:schemeClr val="tx2"/>
          </a:solidFill>
          <a:latin typeface="Arial" charset="0"/>
        </a:defRPr>
      </a:lvl5pPr>
      <a:lvl6pPr marL="457200" algn="ctr" rtl="0" fontAlgn="base">
        <a:spcBef>
          <a:spcPct val="0"/>
        </a:spcBef>
        <a:spcAft>
          <a:spcPct val="0"/>
        </a:spcAft>
        <a:defRPr sz="3000">
          <a:solidFill>
            <a:schemeClr val="tx2"/>
          </a:solidFill>
          <a:latin typeface="Arial" charset="0"/>
        </a:defRPr>
      </a:lvl6pPr>
      <a:lvl7pPr marL="914400" algn="ctr" rtl="0" fontAlgn="base">
        <a:spcBef>
          <a:spcPct val="0"/>
        </a:spcBef>
        <a:spcAft>
          <a:spcPct val="0"/>
        </a:spcAft>
        <a:defRPr sz="3000">
          <a:solidFill>
            <a:schemeClr val="tx2"/>
          </a:solidFill>
          <a:latin typeface="Arial" charset="0"/>
        </a:defRPr>
      </a:lvl7pPr>
      <a:lvl8pPr marL="1371600" algn="ctr" rtl="0" fontAlgn="base">
        <a:spcBef>
          <a:spcPct val="0"/>
        </a:spcBef>
        <a:spcAft>
          <a:spcPct val="0"/>
        </a:spcAft>
        <a:defRPr sz="3000">
          <a:solidFill>
            <a:schemeClr val="tx2"/>
          </a:solidFill>
          <a:latin typeface="Arial" charset="0"/>
        </a:defRPr>
      </a:lvl8pPr>
      <a:lvl9pPr marL="1828800" algn="ctr" rtl="0" fontAlgn="base">
        <a:spcBef>
          <a:spcPct val="0"/>
        </a:spcBef>
        <a:spcAft>
          <a:spcPct val="0"/>
        </a:spcAft>
        <a:defRPr sz="3000">
          <a:solidFill>
            <a:schemeClr val="tx2"/>
          </a:solidFill>
          <a:latin typeface="Arial" charset="0"/>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Tijdelijke aanduiding voor titel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en-US" smtClean="0"/>
              <a:t>Klik om de stijl te bewerken</a:t>
            </a:r>
          </a:p>
        </p:txBody>
      </p:sp>
      <p:sp>
        <p:nvSpPr>
          <p:cNvPr id="7171" name="Tijdelijke aanduiding voor tekst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en-US" smtClean="0"/>
              <a:t>Klik om de modelstijlen te bewerken</a:t>
            </a:r>
          </a:p>
          <a:p>
            <a:pPr lvl="1"/>
            <a:r>
              <a:rPr lang="nl-NL" altLang="en-US" smtClean="0"/>
              <a:t>Tweede niveau</a:t>
            </a:r>
          </a:p>
          <a:p>
            <a:pPr lvl="2"/>
            <a:r>
              <a:rPr lang="nl-NL" altLang="en-US" smtClean="0"/>
              <a:t>Derde niveau</a:t>
            </a:r>
          </a:p>
          <a:p>
            <a:pPr lvl="3"/>
            <a:r>
              <a:rPr lang="nl-NL" altLang="en-US" smtClean="0"/>
              <a:t>Vierde niveau</a:t>
            </a:r>
          </a:p>
          <a:p>
            <a:pPr lvl="4"/>
            <a:r>
              <a:rPr lang="nl-NL" altLang="en-US" smtClean="0"/>
              <a:t>Vijfde niveau</a:t>
            </a:r>
          </a:p>
        </p:txBody>
      </p:sp>
      <p:sp>
        <p:nvSpPr>
          <p:cNvPr id="4" name="Tijdelijke aanduiding voor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prstClr val="black">
                    <a:tint val="75000"/>
                  </a:prstClr>
                </a:solidFill>
                <a:latin typeface="Calibri"/>
                <a:cs typeface="+mn-cs"/>
              </a:defRPr>
            </a:lvl1pPr>
          </a:lstStyle>
          <a:p>
            <a:pPr>
              <a:defRPr/>
            </a:pPr>
            <a:fld id="{16AFFF8C-5BE9-432F-88E1-8525FADD8287}" type="datetimeFigureOut">
              <a:rPr lang="nl-NL"/>
              <a:pPr>
                <a:defRPr/>
              </a:pPr>
              <a:t>7-11-2016</a:t>
            </a:fld>
            <a:endParaRPr lang="nl-NL"/>
          </a:p>
        </p:txBody>
      </p:sp>
      <p:sp>
        <p:nvSpPr>
          <p:cNvPr id="5" name="Tijdelijke aanduiding voor voetteks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nl-NL"/>
          </a:p>
        </p:txBody>
      </p:sp>
      <p:sp>
        <p:nvSpPr>
          <p:cNvPr id="6" name="Tijdelijke aanduiding voor dia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prstClr val="black">
                    <a:tint val="75000"/>
                  </a:prstClr>
                </a:solidFill>
                <a:latin typeface="Calibri"/>
                <a:cs typeface="+mn-cs"/>
              </a:defRPr>
            </a:lvl1pPr>
          </a:lstStyle>
          <a:p>
            <a:pPr>
              <a:defRPr/>
            </a:pPr>
            <a:fld id="{DB868434-9B64-4ABA-BC25-97F2C0AF03BF}" type="slidenum">
              <a:rPr lang="nl-NL"/>
              <a:pPr>
                <a:defRPr/>
              </a:pPr>
              <a:t>‹nr.›</a:t>
            </a:fld>
            <a:endParaRPr lang="nl-NL"/>
          </a:p>
        </p:txBody>
      </p:sp>
    </p:spTree>
    <p:extLst>
      <p:ext uri="{BB962C8B-B14F-4D97-AF65-F5344CB8AC3E}">
        <p14:creationId xmlns:p14="http://schemas.microsoft.com/office/powerpoint/2010/main" val="1109359387"/>
      </p:ext>
    </p:extLst>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 id="2147484030"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146" name="Group 2"/>
          <p:cNvGrpSpPr>
            <a:grpSpLocks/>
          </p:cNvGrpSpPr>
          <p:nvPr/>
        </p:nvGrpSpPr>
        <p:grpSpPr bwMode="auto">
          <a:xfrm>
            <a:off x="948267" y="225426"/>
            <a:ext cx="10295467" cy="841375"/>
            <a:chOff x="485" y="142"/>
            <a:chExt cx="5270" cy="530"/>
          </a:xfrm>
        </p:grpSpPr>
        <p:sp>
          <p:nvSpPr>
            <p:cNvPr id="4099" name="Line 3"/>
            <p:cNvSpPr>
              <a:spLocks noChangeShapeType="1"/>
            </p:cNvSpPr>
            <p:nvPr/>
          </p:nvSpPr>
          <p:spPr bwMode="black">
            <a:xfrm>
              <a:off x="485" y="672"/>
              <a:ext cx="5270" cy="0"/>
            </a:xfrm>
            <a:prstGeom prst="line">
              <a:avLst/>
            </a:prstGeom>
            <a:noFill/>
            <a:ln w="12700">
              <a:solidFill>
                <a:schemeClr val="tx1"/>
              </a:solidFill>
              <a:round/>
              <a:headEnd/>
              <a:tailEnd/>
            </a:ln>
            <a:effectLst/>
          </p:spPr>
          <p:txBody>
            <a:bodyPr/>
            <a:lstStyle/>
            <a:p>
              <a:pPr fontAlgn="base">
                <a:spcBef>
                  <a:spcPct val="0"/>
                </a:spcBef>
                <a:spcAft>
                  <a:spcPct val="0"/>
                </a:spcAft>
                <a:defRPr/>
              </a:pPr>
              <a:endParaRPr lang="nl-NL" sz="2400">
                <a:solidFill>
                  <a:srgbClr val="000000"/>
                </a:solidFill>
                <a:latin typeface="Times New Roman" pitchFamily="18" charset="0"/>
              </a:endParaRPr>
            </a:p>
          </p:txBody>
        </p:sp>
        <p:pic>
          <p:nvPicPr>
            <p:cNvPr id="6152" name="Picture 4" descr="1#UvT_PMS"/>
            <p:cNvPicPr>
              <a:picLocks noChangeAspect="1" noChangeArrowheads="1"/>
            </p:cNvPicPr>
            <p:nvPr userDrawn="1"/>
          </p:nvPicPr>
          <p:blipFill>
            <a:blip r:embed="rId17" cstate="print"/>
            <a:srcRect/>
            <a:stretch>
              <a:fillRect/>
            </a:stretch>
          </p:blipFill>
          <p:spPr bwMode="gray">
            <a:xfrm>
              <a:off x="2216" y="142"/>
              <a:ext cx="1816" cy="417"/>
            </a:xfrm>
            <a:prstGeom prst="rect">
              <a:avLst/>
            </a:prstGeom>
            <a:noFill/>
            <a:ln w="9525">
              <a:noFill/>
              <a:miter lim="800000"/>
              <a:headEnd/>
              <a:tailEnd/>
            </a:ln>
          </p:spPr>
        </p:pic>
      </p:grpSp>
      <p:sp>
        <p:nvSpPr>
          <p:cNvPr id="6147" name="Rectangle 5"/>
          <p:cNvSpPr>
            <a:spLocks noGrp="1" noChangeArrowheads="1"/>
          </p:cNvSpPr>
          <p:nvPr>
            <p:ph type="title"/>
          </p:nvPr>
        </p:nvSpPr>
        <p:spPr bwMode="auto">
          <a:xfrm>
            <a:off x="914400" y="1271588"/>
            <a:ext cx="10363200" cy="6334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6148" name="Rectangle 6"/>
          <p:cNvSpPr>
            <a:spLocks noGrp="1" noChangeArrowheads="1"/>
          </p:cNvSpPr>
          <p:nvPr>
            <p:ph type="body" idx="1"/>
          </p:nvPr>
        </p:nvSpPr>
        <p:spPr bwMode="auto">
          <a:xfrm>
            <a:off x="914400" y="2057400"/>
            <a:ext cx="10363200" cy="403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3" name="Rectangle 7"/>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Arial" charset="0"/>
              </a:defRPr>
            </a:lvl1pPr>
          </a:lstStyle>
          <a:p>
            <a:pPr fontAlgn="base">
              <a:spcBef>
                <a:spcPct val="0"/>
              </a:spcBef>
              <a:spcAft>
                <a:spcPct val="0"/>
              </a:spcAft>
              <a:defRPr/>
            </a:pPr>
            <a:endParaRPr lang="en-GB">
              <a:solidFill>
                <a:srgbClr val="000000"/>
              </a:solidFill>
            </a:endParaRPr>
          </a:p>
        </p:txBody>
      </p:sp>
      <p:sp>
        <p:nvSpPr>
          <p:cNvPr id="4104" name="Rectangle 8"/>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atin typeface="Arial" charset="0"/>
              </a:defRPr>
            </a:lvl1pPr>
          </a:lstStyle>
          <a:p>
            <a:pPr fontAlgn="base">
              <a:spcBef>
                <a:spcPct val="0"/>
              </a:spcBef>
              <a:spcAft>
                <a:spcPct val="0"/>
              </a:spcAft>
              <a:defRPr/>
            </a:pPr>
            <a:fld id="{9A7FF00D-E144-4A02-892C-5A47876D73DD}" type="slidenum">
              <a:rPr lang="en-GB">
                <a:solidFill>
                  <a:srgbClr val="000000"/>
                </a:solidFill>
              </a:rPr>
              <a:pPr fontAlgn="base">
                <a:spcBef>
                  <a:spcPct val="0"/>
                </a:spcBef>
                <a:spcAft>
                  <a:spcPct val="0"/>
                </a:spcAft>
                <a:defRPr/>
              </a:pPr>
              <a:t>‹nr.›</a:t>
            </a:fld>
            <a:endParaRPr lang="en-GB">
              <a:solidFill>
                <a:srgbClr val="000000"/>
              </a:solidFill>
            </a:endParaRPr>
          </a:p>
        </p:txBody>
      </p:sp>
    </p:spTree>
    <p:extLst>
      <p:ext uri="{BB962C8B-B14F-4D97-AF65-F5344CB8AC3E}">
        <p14:creationId xmlns:p14="http://schemas.microsoft.com/office/powerpoint/2010/main" val="401595255"/>
      </p:ext>
    </p:extLst>
  </p:cSld>
  <p:clrMap bg1="lt1" tx1="dk1" bg2="lt2" tx2="dk2" accent1="accent1" accent2="accent2" accent3="accent3" accent4="accent4" accent5="accent5" accent6="accent6" hlink="hlink" folHlink="folHlink"/>
  <p:sldLayoutIdLst>
    <p:sldLayoutId id="2147484103" r:id="rId1"/>
    <p:sldLayoutId id="2147484104" r:id="rId2"/>
    <p:sldLayoutId id="2147484105" r:id="rId3"/>
    <p:sldLayoutId id="2147484106" r:id="rId4"/>
    <p:sldLayoutId id="2147484107" r:id="rId5"/>
    <p:sldLayoutId id="2147484108" r:id="rId6"/>
    <p:sldLayoutId id="2147484109" r:id="rId7"/>
    <p:sldLayoutId id="2147484110" r:id="rId8"/>
    <p:sldLayoutId id="2147484111" r:id="rId9"/>
    <p:sldLayoutId id="2147484112" r:id="rId10"/>
    <p:sldLayoutId id="2147484113" r:id="rId11"/>
    <p:sldLayoutId id="2147484114" r:id="rId12"/>
    <p:sldLayoutId id="2147484115" r:id="rId13"/>
    <p:sldLayoutId id="2147484116" r:id="rId14"/>
    <p:sldLayoutId id="2147484117" r:id="rId15"/>
  </p:sldLayoutIdLst>
  <p:transition/>
  <p:txStyles>
    <p:titleStyle>
      <a:lvl1pPr algn="ctr" rtl="0" eaLnBrk="0" fontAlgn="base" hangingPunct="0">
        <a:spcBef>
          <a:spcPct val="0"/>
        </a:spcBef>
        <a:spcAft>
          <a:spcPct val="0"/>
        </a:spcAft>
        <a:defRPr sz="3000">
          <a:solidFill>
            <a:schemeClr val="tx2"/>
          </a:solidFill>
          <a:latin typeface="+mj-lt"/>
          <a:ea typeface="+mj-ea"/>
          <a:cs typeface="+mj-cs"/>
        </a:defRPr>
      </a:lvl1pPr>
      <a:lvl2pPr algn="ctr" rtl="0" eaLnBrk="0" fontAlgn="base" hangingPunct="0">
        <a:spcBef>
          <a:spcPct val="0"/>
        </a:spcBef>
        <a:spcAft>
          <a:spcPct val="0"/>
        </a:spcAft>
        <a:defRPr sz="3000">
          <a:solidFill>
            <a:schemeClr val="tx2"/>
          </a:solidFill>
          <a:latin typeface="Arial" charset="0"/>
        </a:defRPr>
      </a:lvl2pPr>
      <a:lvl3pPr algn="ctr" rtl="0" eaLnBrk="0" fontAlgn="base" hangingPunct="0">
        <a:spcBef>
          <a:spcPct val="0"/>
        </a:spcBef>
        <a:spcAft>
          <a:spcPct val="0"/>
        </a:spcAft>
        <a:defRPr sz="3000">
          <a:solidFill>
            <a:schemeClr val="tx2"/>
          </a:solidFill>
          <a:latin typeface="Arial" charset="0"/>
        </a:defRPr>
      </a:lvl3pPr>
      <a:lvl4pPr algn="ctr" rtl="0" eaLnBrk="0" fontAlgn="base" hangingPunct="0">
        <a:spcBef>
          <a:spcPct val="0"/>
        </a:spcBef>
        <a:spcAft>
          <a:spcPct val="0"/>
        </a:spcAft>
        <a:defRPr sz="3000">
          <a:solidFill>
            <a:schemeClr val="tx2"/>
          </a:solidFill>
          <a:latin typeface="Arial" charset="0"/>
        </a:defRPr>
      </a:lvl4pPr>
      <a:lvl5pPr algn="ctr" rtl="0" eaLnBrk="0" fontAlgn="base" hangingPunct="0">
        <a:spcBef>
          <a:spcPct val="0"/>
        </a:spcBef>
        <a:spcAft>
          <a:spcPct val="0"/>
        </a:spcAft>
        <a:defRPr sz="3000">
          <a:solidFill>
            <a:schemeClr val="tx2"/>
          </a:solidFill>
          <a:latin typeface="Arial" charset="0"/>
        </a:defRPr>
      </a:lvl5pPr>
      <a:lvl6pPr marL="457200" algn="ctr" rtl="0" fontAlgn="base">
        <a:spcBef>
          <a:spcPct val="0"/>
        </a:spcBef>
        <a:spcAft>
          <a:spcPct val="0"/>
        </a:spcAft>
        <a:defRPr sz="3000">
          <a:solidFill>
            <a:schemeClr val="tx2"/>
          </a:solidFill>
          <a:latin typeface="Arial" charset="0"/>
        </a:defRPr>
      </a:lvl6pPr>
      <a:lvl7pPr marL="914400" algn="ctr" rtl="0" fontAlgn="base">
        <a:spcBef>
          <a:spcPct val="0"/>
        </a:spcBef>
        <a:spcAft>
          <a:spcPct val="0"/>
        </a:spcAft>
        <a:defRPr sz="3000">
          <a:solidFill>
            <a:schemeClr val="tx2"/>
          </a:solidFill>
          <a:latin typeface="Arial" charset="0"/>
        </a:defRPr>
      </a:lvl7pPr>
      <a:lvl8pPr marL="1371600" algn="ctr" rtl="0" fontAlgn="base">
        <a:spcBef>
          <a:spcPct val="0"/>
        </a:spcBef>
        <a:spcAft>
          <a:spcPct val="0"/>
        </a:spcAft>
        <a:defRPr sz="3000">
          <a:solidFill>
            <a:schemeClr val="tx2"/>
          </a:solidFill>
          <a:latin typeface="Arial" charset="0"/>
        </a:defRPr>
      </a:lvl8pPr>
      <a:lvl9pPr marL="1828800" algn="ctr" rtl="0" fontAlgn="base">
        <a:spcBef>
          <a:spcPct val="0"/>
        </a:spcBef>
        <a:spcAft>
          <a:spcPct val="0"/>
        </a:spcAft>
        <a:defRPr sz="3000">
          <a:solidFill>
            <a:schemeClr val="tx2"/>
          </a:solidFill>
          <a:latin typeface="Arial" charset="0"/>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8.xml"/></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6.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6.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6.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4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89.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301.xml"/></Relationships>
</file>

<file path=ppt/slides/_rels/slide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4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9.xml"/><Relationship Id="rId1" Type="http://schemas.openxmlformats.org/officeDocument/2006/relationships/vmlDrawing" Target="../drawings/vmlDrawing1.vml"/><Relationship Id="rId6" Type="http://schemas.openxmlformats.org/officeDocument/2006/relationships/image" Target="../media/image33.emf"/><Relationship Id="rId5" Type="http://schemas.openxmlformats.org/officeDocument/2006/relationships/oleObject" Target="../embeddings/Microsoft_Word_97_-_2003_Document1.doc"/><Relationship Id="rId4" Type="http://schemas.openxmlformats.org/officeDocument/2006/relationships/oleObject" Target="../embeddings/oleObject1.bin"/></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74.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65.xml"/><Relationship Id="rId5" Type="http://schemas.openxmlformats.org/officeDocument/2006/relationships/image" Target="../media/image37.jp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4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5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42.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42.xml"/></Relationships>
</file>

<file path=ppt/slides/_rels/slide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36.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16.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336.xml"/></Relationships>
</file>

<file path=ppt/slides/_rels/slide32.xml.rels><?xml version="1.0" encoding="UTF-8" standalone="yes"?>
<Relationships xmlns="http://schemas.openxmlformats.org/package/2006/relationships"><Relationship Id="rId3" Type="http://schemas.openxmlformats.org/officeDocument/2006/relationships/hyperlink" Target="mailto:wilthagen@tilburguniversity.edu" TargetMode="External"/><Relationship Id="rId2" Type="http://schemas.openxmlformats.org/officeDocument/2006/relationships/image" Target="../media/image45.emf"/><Relationship Id="rId1" Type="http://schemas.openxmlformats.org/officeDocument/2006/relationships/slideLayout" Target="../slideLayouts/slideLayout19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9.xml"/><Relationship Id="rId1" Type="http://schemas.openxmlformats.org/officeDocument/2006/relationships/slideLayout" Target="../slideLayouts/slideLayout7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92.xm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114.xml"/></Relationships>
</file>

<file path=ppt/slides/_rels/slide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14.xml"/></Relationships>
</file>

<file path=ppt/slides/_rels/slide8.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14.xml"/></Relationships>
</file>

<file path=ppt/slides/_rels/slide9.xml.rels><?xml version="1.0" encoding="UTF-8" standalone="yes"?>
<Relationships xmlns="http://schemas.openxmlformats.org/package/2006/relationships"><Relationship Id="rId2" Type="http://schemas.openxmlformats.org/officeDocument/2006/relationships/hyperlink" Target="http://www.bbc.com/news/technology-34066941" TargetMode="Externa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itle 1"/>
          <p:cNvSpPr>
            <a:spLocks noGrp="1"/>
          </p:cNvSpPr>
          <p:nvPr>
            <p:ph type="ctrTitle"/>
          </p:nvPr>
        </p:nvSpPr>
        <p:spPr>
          <a:xfrm>
            <a:off x="5447764" y="1505824"/>
            <a:ext cx="5615188" cy="1468437"/>
          </a:xfrm>
          <a:ln/>
        </p:spPr>
        <p:txBody>
          <a:bodyPr>
            <a:normAutofit fontScale="90000"/>
          </a:bodyPr>
          <a:lstStyle/>
          <a:p>
            <a:r>
              <a:rPr lang="nl-NL" altLang="en-US" sz="3200" dirty="0" smtClean="0">
                <a:ea typeface="ヒラギノ角ゴ Pro W3"/>
              </a:rPr>
              <a:t>Naar een werkdadige toekomst</a:t>
            </a:r>
            <a:r>
              <a:rPr lang="nl-NL" altLang="en-US" dirty="0" smtClean="0">
                <a:ea typeface="ヒラギノ角ゴ Pro W3"/>
              </a:rPr>
              <a:t/>
            </a:r>
            <a:br>
              <a:rPr lang="nl-NL" altLang="en-US" dirty="0" smtClean="0">
                <a:ea typeface="ヒラギノ角ゴ Pro W3"/>
              </a:rPr>
            </a:br>
            <a:r>
              <a:rPr lang="nl-NL" altLang="en-US" sz="2200" dirty="0" smtClean="0">
                <a:ea typeface="ヒラギノ角ゴ Pro W3"/>
              </a:rPr>
              <a:t>Prof. Ton Wilthagen</a:t>
            </a:r>
            <a:br>
              <a:rPr lang="nl-NL" altLang="en-US" sz="2200" dirty="0" smtClean="0">
                <a:ea typeface="ヒラギノ角ゴ Pro W3"/>
              </a:rPr>
            </a:br>
            <a:r>
              <a:rPr lang="nl-NL" altLang="en-US" sz="2200" dirty="0" smtClean="0">
                <a:ea typeface="ヒラギノ角ゴ Pro W3"/>
              </a:rPr>
              <a:t/>
            </a:r>
            <a:br>
              <a:rPr lang="nl-NL" altLang="en-US" sz="2200" dirty="0" smtClean="0">
                <a:ea typeface="ヒラギノ角ゴ Pro W3"/>
              </a:rPr>
            </a:br>
            <a:r>
              <a:rPr lang="nl-NL" altLang="en-US" sz="1600" dirty="0" err="1" smtClean="0">
                <a:ea typeface="ヒラギノ角ゴ Pro W3"/>
              </a:rPr>
              <a:t>ism</a:t>
            </a:r>
            <a:r>
              <a:rPr lang="nl-NL" altLang="en-US" sz="1600" dirty="0" smtClean="0">
                <a:ea typeface="ヒラギノ角ゴ Pro W3"/>
              </a:rPr>
              <a:t> Irmgard Borghouts, Mark Bosman en Jana Verschoor</a:t>
            </a:r>
            <a:r>
              <a:rPr lang="nl-NL" altLang="en-US" dirty="0" smtClean="0">
                <a:ea typeface="ヒラギノ角ゴ Pro W3"/>
              </a:rPr>
              <a:t/>
            </a:r>
            <a:br>
              <a:rPr lang="nl-NL" altLang="en-US" dirty="0" smtClean="0">
                <a:ea typeface="ヒラギノ角ゴ Pro W3"/>
              </a:rPr>
            </a:br>
            <a:endParaRPr altLang="en-US" sz="1800" dirty="0">
              <a:ea typeface="ヒラギノ角ゴ Pro W3"/>
            </a:endParaRPr>
          </a:p>
        </p:txBody>
      </p:sp>
    </p:spTree>
    <p:extLst>
      <p:ext uri="{BB962C8B-B14F-4D97-AF65-F5344CB8AC3E}">
        <p14:creationId xmlns:p14="http://schemas.microsoft.com/office/powerpoint/2010/main" val="31792693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661375" y="1146220"/>
            <a:ext cx="9167639" cy="5629130"/>
          </a:xfrm>
          <a:prstGeom prst="rect">
            <a:avLst/>
          </a:prstGeom>
        </p:spPr>
      </p:pic>
    </p:spTree>
    <p:extLst>
      <p:ext uri="{BB962C8B-B14F-4D97-AF65-F5344CB8AC3E}">
        <p14:creationId xmlns:p14="http://schemas.microsoft.com/office/powerpoint/2010/main" val="252620543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429555" y="1146220"/>
            <a:ext cx="9478851" cy="5600300"/>
          </a:xfrm>
          <a:prstGeom prst="rect">
            <a:avLst/>
          </a:prstGeom>
        </p:spPr>
      </p:pic>
    </p:spTree>
    <p:extLst>
      <p:ext uri="{BB962C8B-B14F-4D97-AF65-F5344CB8AC3E}">
        <p14:creationId xmlns:p14="http://schemas.microsoft.com/office/powerpoint/2010/main" val="10682805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429089" y="1271588"/>
            <a:ext cx="9183103" cy="5519632"/>
          </a:xfrm>
          <a:prstGeom prst="rect">
            <a:avLst/>
          </a:prstGeom>
        </p:spPr>
      </p:pic>
    </p:spTree>
    <p:extLst>
      <p:ext uri="{BB962C8B-B14F-4D97-AF65-F5344CB8AC3E}">
        <p14:creationId xmlns:p14="http://schemas.microsoft.com/office/powerpoint/2010/main" val="200447150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itle 1"/>
          <p:cNvSpPr>
            <a:spLocks noGrp="1"/>
          </p:cNvSpPr>
          <p:nvPr>
            <p:ph type="title"/>
          </p:nvPr>
        </p:nvSpPr>
        <p:spPr/>
        <p:txBody>
          <a:bodyPr/>
          <a:lstStyle/>
          <a:p>
            <a:endParaRPr lang="en-US" altLang="en-US" smtClean="0"/>
          </a:p>
        </p:txBody>
      </p:sp>
      <p:sp>
        <p:nvSpPr>
          <p:cNvPr id="169987" name="Content Placeholder 2"/>
          <p:cNvSpPr>
            <a:spLocks noGrp="1"/>
          </p:cNvSpPr>
          <p:nvPr>
            <p:ph idx="1"/>
          </p:nvPr>
        </p:nvSpPr>
        <p:spPr/>
        <p:txBody>
          <a:bodyPr/>
          <a:lstStyle/>
          <a:p>
            <a:endParaRPr lang="en-US" altLang="en-US" smtClean="0"/>
          </a:p>
        </p:txBody>
      </p:sp>
      <p:pic>
        <p:nvPicPr>
          <p:cNvPr id="16998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22589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nl-NL" sz="2800" dirty="0"/>
              <a:t>Ruim </a:t>
            </a:r>
            <a:r>
              <a:rPr lang="nl-NL" sz="2800" dirty="0" smtClean="0"/>
              <a:t>1,7 </a:t>
            </a:r>
            <a:r>
              <a:rPr lang="nl-NL" sz="2800" dirty="0"/>
              <a:t>miljoen mensen werken niet doordat zij geen werk kunnen vinden, dan wel door beperkingen (nog) niet in staat zijn om regulier werk te doen</a:t>
            </a:r>
          </a:p>
          <a:p>
            <a:r>
              <a:rPr lang="nl-NL" sz="2800" dirty="0"/>
              <a:t>Deze mensen raken ongezonder, verliezen motivatie en vertrouwen in politiek en overheid en niet-arbeidsparticipatie werkt door op alle domeinen en op kinderen en omgeving</a:t>
            </a:r>
          </a:p>
          <a:p>
            <a:r>
              <a:rPr lang="nl-NL" sz="2800" dirty="0"/>
              <a:t>Enorme uitgaven aan uitkeringen, toenemende druk op gemeenten (afvoerputje)</a:t>
            </a:r>
          </a:p>
          <a:p>
            <a:endParaRPr lang="nl-NL" sz="2800" dirty="0"/>
          </a:p>
          <a:p>
            <a:endParaRPr lang="en-US" sz="2800" dirty="0"/>
          </a:p>
        </p:txBody>
      </p:sp>
      <p:sp>
        <p:nvSpPr>
          <p:cNvPr id="3" name="Title 2"/>
          <p:cNvSpPr>
            <a:spLocks noGrp="1"/>
          </p:cNvSpPr>
          <p:nvPr>
            <p:ph type="title"/>
          </p:nvPr>
        </p:nvSpPr>
        <p:spPr/>
        <p:txBody>
          <a:bodyPr/>
          <a:lstStyle/>
          <a:p>
            <a:r>
              <a:rPr lang="nl-NL" sz="2800" dirty="0"/>
              <a:t>Van participatieprobleem naar participatiecrisis</a:t>
            </a:r>
            <a:endParaRPr lang="en-US" sz="2800" dirty="0"/>
          </a:p>
        </p:txBody>
      </p:sp>
    </p:spTree>
    <p:extLst>
      <p:ext uri="{BB962C8B-B14F-4D97-AF65-F5344CB8AC3E}">
        <p14:creationId xmlns:p14="http://schemas.microsoft.com/office/powerpoint/2010/main" val="39446241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2216944" y="1376363"/>
            <a:ext cx="8146256" cy="4872037"/>
          </a:xfrm>
        </p:spPr>
        <p:txBody>
          <a:bodyPr>
            <a:noAutofit/>
          </a:bodyPr>
          <a:lstStyle/>
          <a:p>
            <a:r>
              <a:rPr lang="nl-NL" sz="2800" dirty="0"/>
              <a:t>De huidige Participatiewet is niet zonder resultaat en draagt in bepaalde mate bij aan het ontwikkelen van een nieuwe norm van inclusief werkgeverschap en HR-beleid. </a:t>
            </a:r>
          </a:p>
          <a:p>
            <a:r>
              <a:rPr lang="nl-NL" sz="2800" dirty="0"/>
              <a:t>Maar tegelijkertijd is opzet van deze wet zelf niet inclusief genoeg, is er veel complexiteit en worden veel te weinig mensen geholpen. </a:t>
            </a:r>
          </a:p>
          <a:p>
            <a:r>
              <a:rPr lang="nl-NL" sz="2800" dirty="0"/>
              <a:t>Er bestaat zelfs het risico dat de formele doelgroep van de wet andere mensen met een beperking verdringt of in hun kansen belemmert</a:t>
            </a:r>
            <a:endParaRPr lang="en-US" sz="2800" dirty="0"/>
          </a:p>
        </p:txBody>
      </p:sp>
      <p:sp>
        <p:nvSpPr>
          <p:cNvPr id="3" name="Title 2"/>
          <p:cNvSpPr>
            <a:spLocks noGrp="1"/>
          </p:cNvSpPr>
          <p:nvPr>
            <p:ph type="title"/>
          </p:nvPr>
        </p:nvSpPr>
        <p:spPr/>
        <p:txBody>
          <a:bodyPr/>
          <a:lstStyle/>
          <a:p>
            <a:r>
              <a:rPr lang="nl-NL" sz="2800" dirty="0"/>
              <a:t>Participatiewet als kans en oplossing</a:t>
            </a:r>
            <a:endParaRPr lang="en-US" sz="2800" dirty="0"/>
          </a:p>
        </p:txBody>
      </p:sp>
    </p:spTree>
    <p:extLst>
      <p:ext uri="{BB962C8B-B14F-4D97-AF65-F5344CB8AC3E}">
        <p14:creationId xmlns:p14="http://schemas.microsoft.com/office/powerpoint/2010/main" val="13921423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The Network </a:t>
            </a:r>
            <a:r>
              <a:rPr lang="nl-NL" dirty="0" err="1" smtClean="0"/>
              <a:t>Economy</a:t>
            </a:r>
            <a:endParaRPr lang="en-US" dirty="0"/>
          </a:p>
        </p:txBody>
      </p:sp>
      <p:pic>
        <p:nvPicPr>
          <p:cNvPr id="4" name="Content Placeholder 3"/>
          <p:cNvPicPr>
            <a:picLocks noGrp="1" noChangeAspect="1"/>
          </p:cNvPicPr>
          <p:nvPr>
            <p:ph idx="1"/>
          </p:nvPr>
        </p:nvPicPr>
        <p:blipFill>
          <a:blip r:embed="rId2"/>
          <a:stretch>
            <a:fillRect/>
          </a:stretch>
        </p:blipFill>
        <p:spPr>
          <a:xfrm>
            <a:off x="1991544" y="2132856"/>
            <a:ext cx="8280920" cy="4536504"/>
          </a:xfrm>
          <a:prstGeom prst="rect">
            <a:avLst/>
          </a:prstGeom>
        </p:spPr>
      </p:pic>
    </p:spTree>
    <p:extLst>
      <p:ext uri="{BB962C8B-B14F-4D97-AF65-F5344CB8AC3E}">
        <p14:creationId xmlns:p14="http://schemas.microsoft.com/office/powerpoint/2010/main" val="2068652119"/>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727848" y="4221088"/>
            <a:ext cx="1872208" cy="2520280"/>
          </a:xfrm>
          <a:prstGeom prst="rect">
            <a:avLst/>
          </a:prstGeom>
          <a:gradFill>
            <a:gsLst>
              <a:gs pos="0">
                <a:srgbClr val="D6B19C"/>
              </a:gs>
              <a:gs pos="3000">
                <a:srgbClr val="D49E6C"/>
              </a:gs>
              <a:gs pos="70000">
                <a:srgbClr val="A65528"/>
              </a:gs>
              <a:gs pos="100000">
                <a:srgbClr val="663012"/>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2000" dirty="0" err="1">
                <a:solidFill>
                  <a:srgbClr val="FFFFFF"/>
                </a:solidFill>
              </a:rPr>
              <a:t>Handelingen</a:t>
            </a:r>
            <a:endParaRPr lang="nl-NL" sz="2000" dirty="0">
              <a:solidFill>
                <a:srgbClr val="FFFFFF"/>
              </a:solidFill>
            </a:endParaRPr>
          </a:p>
        </p:txBody>
      </p:sp>
      <p:sp>
        <p:nvSpPr>
          <p:cNvPr id="7" name="Rectangle 6"/>
          <p:cNvSpPr/>
          <p:nvPr/>
        </p:nvSpPr>
        <p:spPr>
          <a:xfrm>
            <a:off x="2401524" y="1505317"/>
            <a:ext cx="1872208" cy="2520280"/>
          </a:xfrm>
          <a:prstGeom prst="rect">
            <a:avLst/>
          </a:prstGeom>
          <a:gradFill>
            <a:gsLst>
              <a:gs pos="0">
                <a:srgbClr val="D6B19C"/>
              </a:gs>
              <a:gs pos="3000">
                <a:srgbClr val="D49E6C"/>
              </a:gs>
              <a:gs pos="91000">
                <a:srgbClr val="A65528"/>
              </a:gs>
              <a:gs pos="100000">
                <a:srgbClr val="663012"/>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2000" dirty="0" err="1">
                <a:solidFill>
                  <a:srgbClr val="FFFFFF"/>
                </a:solidFill>
              </a:rPr>
              <a:t>Functie</a:t>
            </a:r>
            <a:endParaRPr lang="en-US" sz="2000" dirty="0">
              <a:solidFill>
                <a:srgbClr val="FFFFFF"/>
              </a:solidFill>
            </a:endParaRPr>
          </a:p>
          <a:p>
            <a:pPr algn="ctr" fontAlgn="base">
              <a:spcBef>
                <a:spcPct val="0"/>
              </a:spcBef>
              <a:spcAft>
                <a:spcPct val="0"/>
              </a:spcAft>
            </a:pPr>
            <a:endParaRPr lang="en-US" sz="2000" dirty="0">
              <a:solidFill>
                <a:srgbClr val="FFFFFF"/>
              </a:solidFill>
            </a:endParaRPr>
          </a:p>
          <a:p>
            <a:pPr algn="ctr" fontAlgn="base">
              <a:spcBef>
                <a:spcPct val="0"/>
              </a:spcBef>
              <a:spcAft>
                <a:spcPct val="0"/>
              </a:spcAft>
            </a:pPr>
            <a:endParaRPr lang="en-US" sz="2000" dirty="0">
              <a:solidFill>
                <a:srgbClr val="FFFFFF"/>
              </a:solidFill>
            </a:endParaRPr>
          </a:p>
          <a:p>
            <a:pPr algn="ctr" fontAlgn="base">
              <a:spcBef>
                <a:spcPct val="0"/>
              </a:spcBef>
              <a:spcAft>
                <a:spcPct val="0"/>
              </a:spcAft>
            </a:pPr>
            <a:endParaRPr lang="en-US" sz="2000" dirty="0">
              <a:solidFill>
                <a:srgbClr val="FFFFFF"/>
              </a:solidFill>
            </a:endParaRPr>
          </a:p>
          <a:p>
            <a:pPr algn="ctr" fontAlgn="base">
              <a:spcBef>
                <a:spcPct val="0"/>
              </a:spcBef>
              <a:spcAft>
                <a:spcPct val="0"/>
              </a:spcAft>
            </a:pPr>
            <a:endParaRPr lang="en-US" sz="2000" dirty="0">
              <a:solidFill>
                <a:srgbClr val="FFFFFF"/>
              </a:solidFill>
            </a:endParaRPr>
          </a:p>
          <a:p>
            <a:pPr algn="ctr" fontAlgn="base">
              <a:spcBef>
                <a:spcPct val="0"/>
              </a:spcBef>
              <a:spcAft>
                <a:spcPct val="0"/>
              </a:spcAft>
            </a:pPr>
            <a:endParaRPr lang="en-US" sz="2000" dirty="0">
              <a:solidFill>
                <a:srgbClr val="FFFFFF"/>
              </a:solidFill>
            </a:endParaRPr>
          </a:p>
          <a:p>
            <a:pPr algn="ctr" fontAlgn="base">
              <a:spcBef>
                <a:spcPct val="0"/>
              </a:spcBef>
              <a:spcAft>
                <a:spcPct val="0"/>
              </a:spcAft>
            </a:pPr>
            <a:endParaRPr lang="en-US" sz="2000" dirty="0">
              <a:solidFill>
                <a:srgbClr val="FFFFFF"/>
              </a:solidFill>
            </a:endParaRPr>
          </a:p>
          <a:p>
            <a:pPr algn="ctr" fontAlgn="base">
              <a:spcBef>
                <a:spcPct val="0"/>
              </a:spcBef>
              <a:spcAft>
                <a:spcPct val="0"/>
              </a:spcAft>
            </a:pPr>
            <a:endParaRPr lang="en-US" sz="2000" dirty="0">
              <a:solidFill>
                <a:srgbClr val="FFFFFF"/>
              </a:solidFill>
            </a:endParaRPr>
          </a:p>
        </p:txBody>
      </p:sp>
      <p:sp>
        <p:nvSpPr>
          <p:cNvPr id="8" name="Rectangle 7"/>
          <p:cNvSpPr/>
          <p:nvPr/>
        </p:nvSpPr>
        <p:spPr>
          <a:xfrm>
            <a:off x="7268804" y="1478625"/>
            <a:ext cx="1872208" cy="2520280"/>
          </a:xfrm>
          <a:prstGeom prst="rect">
            <a:avLst/>
          </a:prstGeom>
          <a:gradFill>
            <a:gsLst>
              <a:gs pos="0">
                <a:srgbClr val="D6B19C"/>
              </a:gs>
              <a:gs pos="3000">
                <a:srgbClr val="D49E6C"/>
              </a:gs>
              <a:gs pos="89000">
                <a:srgbClr val="A65528"/>
              </a:gs>
              <a:gs pos="100000">
                <a:srgbClr val="663012"/>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2000" dirty="0" err="1">
                <a:solidFill>
                  <a:srgbClr val="FFFFFF"/>
                </a:solidFill>
              </a:rPr>
              <a:t>Taak</a:t>
            </a:r>
            <a:endParaRPr lang="en-US" sz="2000" dirty="0">
              <a:solidFill>
                <a:srgbClr val="FFFFFF"/>
              </a:solidFill>
            </a:endParaRPr>
          </a:p>
          <a:p>
            <a:pPr algn="ctr" fontAlgn="base">
              <a:spcBef>
                <a:spcPct val="0"/>
              </a:spcBef>
              <a:spcAft>
                <a:spcPct val="0"/>
              </a:spcAft>
            </a:pPr>
            <a:endParaRPr lang="en-US" sz="2000" dirty="0">
              <a:solidFill>
                <a:srgbClr val="FFFFFF"/>
              </a:solidFill>
            </a:endParaRPr>
          </a:p>
          <a:p>
            <a:pPr algn="ctr" fontAlgn="base">
              <a:spcBef>
                <a:spcPct val="0"/>
              </a:spcBef>
              <a:spcAft>
                <a:spcPct val="0"/>
              </a:spcAft>
            </a:pPr>
            <a:endParaRPr lang="en-US" sz="2000" dirty="0">
              <a:solidFill>
                <a:srgbClr val="FFFFFF"/>
              </a:solidFill>
            </a:endParaRPr>
          </a:p>
          <a:p>
            <a:pPr algn="ctr" fontAlgn="base">
              <a:spcBef>
                <a:spcPct val="0"/>
              </a:spcBef>
              <a:spcAft>
                <a:spcPct val="0"/>
              </a:spcAft>
            </a:pPr>
            <a:endParaRPr lang="en-US" sz="2000" dirty="0">
              <a:solidFill>
                <a:srgbClr val="FFFFFF"/>
              </a:solidFill>
            </a:endParaRPr>
          </a:p>
          <a:p>
            <a:pPr algn="ctr" fontAlgn="base">
              <a:spcBef>
                <a:spcPct val="0"/>
              </a:spcBef>
              <a:spcAft>
                <a:spcPct val="0"/>
              </a:spcAft>
            </a:pPr>
            <a:endParaRPr lang="en-US" sz="2000" dirty="0">
              <a:solidFill>
                <a:srgbClr val="FFFFFF"/>
              </a:solidFill>
            </a:endParaRPr>
          </a:p>
          <a:p>
            <a:pPr algn="ctr" fontAlgn="base">
              <a:spcBef>
                <a:spcPct val="0"/>
              </a:spcBef>
              <a:spcAft>
                <a:spcPct val="0"/>
              </a:spcAft>
            </a:pPr>
            <a:endParaRPr lang="en-US" sz="2000" dirty="0">
              <a:solidFill>
                <a:srgbClr val="FFFFFF"/>
              </a:solidFill>
            </a:endParaRPr>
          </a:p>
          <a:p>
            <a:pPr algn="ctr" fontAlgn="base">
              <a:spcBef>
                <a:spcPct val="0"/>
              </a:spcBef>
              <a:spcAft>
                <a:spcPct val="0"/>
              </a:spcAft>
            </a:pPr>
            <a:endParaRPr lang="en-US" sz="2000" dirty="0">
              <a:solidFill>
                <a:srgbClr val="FFFFFF"/>
              </a:solidFill>
            </a:endParaRPr>
          </a:p>
          <a:p>
            <a:pPr algn="ctr" fontAlgn="base">
              <a:spcBef>
                <a:spcPct val="0"/>
              </a:spcBef>
              <a:spcAft>
                <a:spcPct val="0"/>
              </a:spcAft>
            </a:pPr>
            <a:endParaRPr lang="nl-NL" sz="2000" dirty="0">
              <a:solidFill>
                <a:srgbClr val="FFFFFF"/>
              </a:solidFill>
            </a:endParaRPr>
          </a:p>
        </p:txBody>
      </p:sp>
      <p:sp>
        <p:nvSpPr>
          <p:cNvPr id="9" name="Rectangle 8"/>
          <p:cNvSpPr/>
          <p:nvPr/>
        </p:nvSpPr>
        <p:spPr>
          <a:xfrm>
            <a:off x="7556836" y="1874719"/>
            <a:ext cx="1296144" cy="1872208"/>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400" b="1" dirty="0" err="1">
                <a:solidFill>
                  <a:srgbClr val="FFFFFF"/>
                </a:solidFill>
              </a:rPr>
              <a:t>Handelingen</a:t>
            </a:r>
            <a:endParaRPr lang="nl-NL" sz="1400" b="1" dirty="0">
              <a:solidFill>
                <a:srgbClr val="FFFFFF"/>
              </a:solidFill>
            </a:endParaRPr>
          </a:p>
        </p:txBody>
      </p:sp>
      <p:sp>
        <p:nvSpPr>
          <p:cNvPr id="10" name="Rectangle 9"/>
          <p:cNvSpPr/>
          <p:nvPr/>
        </p:nvSpPr>
        <p:spPr>
          <a:xfrm>
            <a:off x="2689556" y="1988840"/>
            <a:ext cx="1296144" cy="1872208"/>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400" b="1" dirty="0" err="1">
                <a:solidFill>
                  <a:srgbClr val="FFFFFF"/>
                </a:solidFill>
              </a:rPr>
              <a:t>Handelingen</a:t>
            </a:r>
            <a:endParaRPr lang="nl-NL" sz="1400" b="1" dirty="0">
              <a:solidFill>
                <a:srgbClr val="FFFFFF"/>
              </a:solidFill>
            </a:endParaRPr>
          </a:p>
        </p:txBody>
      </p:sp>
      <p:sp>
        <p:nvSpPr>
          <p:cNvPr id="11" name="TextBox 10"/>
          <p:cNvSpPr txBox="1"/>
          <p:nvPr/>
        </p:nvSpPr>
        <p:spPr>
          <a:xfrm>
            <a:off x="2495600" y="1043653"/>
            <a:ext cx="1800200" cy="461665"/>
          </a:xfrm>
          <a:prstGeom prst="rect">
            <a:avLst/>
          </a:prstGeom>
          <a:noFill/>
        </p:spPr>
        <p:txBody>
          <a:bodyPr wrap="square" rtlCol="0">
            <a:spAutoFit/>
          </a:bodyPr>
          <a:lstStyle/>
          <a:p>
            <a:pPr algn="ctr" fontAlgn="base">
              <a:spcBef>
                <a:spcPct val="0"/>
              </a:spcBef>
              <a:spcAft>
                <a:spcPct val="0"/>
              </a:spcAft>
            </a:pPr>
            <a:r>
              <a:rPr lang="en-US" sz="2400" b="1" dirty="0">
                <a:solidFill>
                  <a:srgbClr val="CC9933">
                    <a:lumMod val="75000"/>
                  </a:srgbClr>
                </a:solidFill>
                <a:latin typeface="Times New Roman" pitchFamily="18" charset="0"/>
              </a:rPr>
              <a:t>Baan</a:t>
            </a:r>
            <a:endParaRPr lang="nl-NL" sz="2400" b="1" dirty="0">
              <a:solidFill>
                <a:srgbClr val="CC9933">
                  <a:lumMod val="75000"/>
                </a:srgbClr>
              </a:solidFill>
              <a:latin typeface="Times New Roman" pitchFamily="18" charset="0"/>
            </a:endParaRPr>
          </a:p>
        </p:txBody>
      </p:sp>
      <p:sp>
        <p:nvSpPr>
          <p:cNvPr id="12" name="TextBox 11"/>
          <p:cNvSpPr txBox="1"/>
          <p:nvPr/>
        </p:nvSpPr>
        <p:spPr>
          <a:xfrm>
            <a:off x="4331805" y="3720956"/>
            <a:ext cx="2664295" cy="461665"/>
          </a:xfrm>
          <a:prstGeom prst="rect">
            <a:avLst/>
          </a:prstGeom>
          <a:noFill/>
        </p:spPr>
        <p:txBody>
          <a:bodyPr wrap="square" rtlCol="0">
            <a:spAutoFit/>
          </a:bodyPr>
          <a:lstStyle/>
          <a:p>
            <a:pPr algn="ctr" fontAlgn="base">
              <a:spcBef>
                <a:spcPct val="0"/>
              </a:spcBef>
              <a:spcAft>
                <a:spcPct val="0"/>
              </a:spcAft>
            </a:pPr>
            <a:r>
              <a:rPr lang="en-US" sz="2400" b="1" dirty="0" err="1">
                <a:solidFill>
                  <a:srgbClr val="CC9933">
                    <a:lumMod val="50000"/>
                  </a:srgbClr>
                </a:solidFill>
                <a:latin typeface="Times New Roman" pitchFamily="18" charset="0"/>
              </a:rPr>
              <a:t>Opdracht</a:t>
            </a:r>
            <a:r>
              <a:rPr lang="en-US" sz="2400" b="1" dirty="0">
                <a:solidFill>
                  <a:srgbClr val="CC9933">
                    <a:lumMod val="50000"/>
                  </a:srgbClr>
                </a:solidFill>
                <a:latin typeface="Times New Roman" pitchFamily="18" charset="0"/>
              </a:rPr>
              <a:t>/</a:t>
            </a:r>
            <a:r>
              <a:rPr lang="en-US" sz="2400" b="1" dirty="0" err="1">
                <a:solidFill>
                  <a:srgbClr val="CC9933">
                    <a:lumMod val="50000"/>
                  </a:srgbClr>
                </a:solidFill>
                <a:latin typeface="Times New Roman" pitchFamily="18" charset="0"/>
              </a:rPr>
              <a:t>Taak</a:t>
            </a:r>
            <a:endParaRPr lang="nl-NL" sz="2400" b="1" dirty="0">
              <a:solidFill>
                <a:srgbClr val="CC9933">
                  <a:lumMod val="50000"/>
                </a:srgbClr>
              </a:solidFill>
              <a:latin typeface="Times New Roman" pitchFamily="18" charset="0"/>
            </a:endParaRPr>
          </a:p>
        </p:txBody>
      </p:sp>
      <p:sp>
        <p:nvSpPr>
          <p:cNvPr id="13" name="TextBox 12"/>
          <p:cNvSpPr txBox="1"/>
          <p:nvPr/>
        </p:nvSpPr>
        <p:spPr>
          <a:xfrm>
            <a:off x="6744072" y="1016961"/>
            <a:ext cx="2751632" cy="461665"/>
          </a:xfrm>
          <a:prstGeom prst="rect">
            <a:avLst/>
          </a:prstGeom>
          <a:noFill/>
        </p:spPr>
        <p:txBody>
          <a:bodyPr wrap="square" rtlCol="0">
            <a:spAutoFit/>
          </a:bodyPr>
          <a:lstStyle/>
          <a:p>
            <a:pPr algn="ctr" fontAlgn="base">
              <a:spcBef>
                <a:spcPct val="0"/>
              </a:spcBef>
              <a:spcAft>
                <a:spcPct val="0"/>
              </a:spcAft>
            </a:pPr>
            <a:r>
              <a:rPr lang="en-US" sz="2400" b="1" dirty="0" err="1">
                <a:solidFill>
                  <a:srgbClr val="CC9933">
                    <a:lumMod val="75000"/>
                  </a:srgbClr>
                </a:solidFill>
                <a:latin typeface="Times New Roman" pitchFamily="18" charset="0"/>
              </a:rPr>
              <a:t>Opdracht</a:t>
            </a:r>
            <a:r>
              <a:rPr lang="en-US" sz="2400" b="1" dirty="0">
                <a:solidFill>
                  <a:srgbClr val="CC9933">
                    <a:lumMod val="75000"/>
                  </a:srgbClr>
                </a:solidFill>
                <a:latin typeface="Times New Roman" pitchFamily="18" charset="0"/>
              </a:rPr>
              <a:t>/Project</a:t>
            </a:r>
            <a:endParaRPr lang="nl-NL" sz="2400" b="1" dirty="0">
              <a:solidFill>
                <a:srgbClr val="CC9933">
                  <a:lumMod val="75000"/>
                </a:srgbClr>
              </a:solidFill>
              <a:latin typeface="Times New Roman" pitchFamily="18" charset="0"/>
            </a:endParaRPr>
          </a:p>
        </p:txBody>
      </p:sp>
    </p:spTree>
    <p:extLst>
      <p:ext uri="{BB962C8B-B14F-4D97-AF65-F5344CB8AC3E}">
        <p14:creationId xmlns:p14="http://schemas.microsoft.com/office/powerpoint/2010/main" val="1408401927"/>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nl-NL" sz="2250"/>
          </a:p>
        </p:txBody>
      </p:sp>
      <p:pic>
        <p:nvPicPr>
          <p:cNvPr id="349187"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631951" y="1271588"/>
            <a:ext cx="8856663" cy="5110162"/>
          </a:xfrm>
        </p:spPr>
      </p:pic>
    </p:spTree>
    <p:extLst>
      <p:ext uri="{BB962C8B-B14F-4D97-AF65-F5344CB8AC3E}">
        <p14:creationId xmlns:p14="http://schemas.microsoft.com/office/powerpoint/2010/main" val="2946117646"/>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defRPr/>
            </a:pPr>
            <a:r>
              <a:rPr lang="nl-NL" dirty="0" smtClean="0"/>
              <a:t>Flexibele schil en Wet werken naar vermogen</a:t>
            </a:r>
            <a:endParaRPr lang="nl-NL" dirty="0"/>
          </a:p>
        </p:txBody>
      </p:sp>
      <p:pic>
        <p:nvPicPr>
          <p:cNvPr id="350211" name="Tijdelijke aanduiding voor inhoud 7" descr="flexschil + wwnv versie 1.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847850" y="1196976"/>
            <a:ext cx="8496300" cy="5661025"/>
          </a:xfrm>
        </p:spPr>
      </p:pic>
      <p:sp>
        <p:nvSpPr>
          <p:cNvPr id="350212" name="TextBox 2"/>
          <p:cNvSpPr txBox="1">
            <a:spLocks noChangeArrowheads="1"/>
          </p:cNvSpPr>
          <p:nvPr/>
        </p:nvSpPr>
        <p:spPr bwMode="auto">
          <a:xfrm>
            <a:off x="1847850" y="620713"/>
            <a:ext cx="81359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fontAlgn="base">
              <a:spcBef>
                <a:spcPct val="0"/>
              </a:spcBef>
              <a:spcAft>
                <a:spcPct val="0"/>
              </a:spcAft>
            </a:pPr>
            <a:r>
              <a:rPr lang="en-US" altLang="en-US" sz="2000">
                <a:solidFill>
                  <a:srgbClr val="000000"/>
                </a:solidFill>
              </a:rPr>
              <a:t>NL bedrijven hebben ui-structuur</a:t>
            </a:r>
            <a:endParaRPr lang="nl-NL" altLang="en-US" sz="2000">
              <a:solidFill>
                <a:srgbClr val="000000"/>
              </a:solidFill>
            </a:endParaRPr>
          </a:p>
        </p:txBody>
      </p:sp>
      <p:sp>
        <p:nvSpPr>
          <p:cNvPr id="4" name="TextBox 3"/>
          <p:cNvSpPr txBox="1"/>
          <p:nvPr/>
        </p:nvSpPr>
        <p:spPr>
          <a:xfrm>
            <a:off x="8328025" y="3429001"/>
            <a:ext cx="1512888" cy="523875"/>
          </a:xfrm>
          <a:prstGeom prst="rect">
            <a:avLst/>
          </a:prstGeom>
          <a:solidFill>
            <a:schemeClr val="accent3"/>
          </a:solidFill>
        </p:spPr>
        <p:txBody>
          <a:bodyPr>
            <a:spAutoFit/>
          </a:bodyPr>
          <a:lstStyle/>
          <a:p>
            <a:pPr fontAlgn="base">
              <a:spcBef>
                <a:spcPct val="0"/>
              </a:spcBef>
              <a:spcAft>
                <a:spcPct val="0"/>
              </a:spcAft>
              <a:defRPr/>
            </a:pPr>
            <a:r>
              <a:rPr lang="en-US" sz="1400" dirty="0" err="1">
                <a:solidFill>
                  <a:srgbClr val="000000"/>
                </a:solidFill>
                <a:cs typeface="Arial" charset="0"/>
              </a:rPr>
              <a:t>Instroom</a:t>
            </a:r>
            <a:endParaRPr lang="en-US" sz="1400" dirty="0">
              <a:solidFill>
                <a:srgbClr val="000000"/>
              </a:solidFill>
              <a:cs typeface="Arial" charset="0"/>
            </a:endParaRPr>
          </a:p>
          <a:p>
            <a:pPr fontAlgn="base">
              <a:spcBef>
                <a:spcPct val="0"/>
              </a:spcBef>
              <a:spcAft>
                <a:spcPct val="0"/>
              </a:spcAft>
              <a:defRPr/>
            </a:pPr>
            <a:r>
              <a:rPr lang="en-US" sz="1400" dirty="0" err="1">
                <a:solidFill>
                  <a:srgbClr val="000000"/>
                </a:solidFill>
                <a:cs typeface="Arial" charset="0"/>
              </a:rPr>
              <a:t>Participatiewet</a:t>
            </a:r>
            <a:r>
              <a:rPr lang="en-US" sz="1400" dirty="0">
                <a:solidFill>
                  <a:srgbClr val="000000"/>
                </a:solidFill>
                <a:cs typeface="Arial" charset="0"/>
              </a:rPr>
              <a:t>?</a:t>
            </a:r>
            <a:endParaRPr lang="nl-NL" sz="1400" dirty="0">
              <a:solidFill>
                <a:srgbClr val="000000"/>
              </a:solidFill>
              <a:cs typeface="Arial" charset="0"/>
            </a:endParaRPr>
          </a:p>
        </p:txBody>
      </p:sp>
    </p:spTree>
    <p:extLst>
      <p:ext uri="{BB962C8B-B14F-4D97-AF65-F5344CB8AC3E}">
        <p14:creationId xmlns:p14="http://schemas.microsoft.com/office/powerpoint/2010/main" val="35257597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Title 1"/>
          <p:cNvSpPr>
            <a:spLocks noGrp="1"/>
          </p:cNvSpPr>
          <p:nvPr>
            <p:ph type="title"/>
          </p:nvPr>
        </p:nvSpPr>
        <p:spPr>
          <a:xfrm>
            <a:off x="1981200" y="-1588"/>
            <a:ext cx="8229600" cy="952501"/>
          </a:xfrm>
        </p:spPr>
        <p:txBody>
          <a:bodyPr/>
          <a:lstStyle/>
          <a:p>
            <a:pPr eaLnBrk="1" hangingPunct="1"/>
            <a:r>
              <a:rPr lang="nl-NL" altLang="en-US" smtClean="0">
                <a:ea typeface="ヒラギノ角ゴ Pro W3"/>
              </a:rPr>
              <a:t>Wat drijft de verandering op de arbeidsmarkt? </a:t>
            </a:r>
            <a:endParaRPr lang="en-US" altLang="en-US" smtClean="0">
              <a:ea typeface="ヒラギノ角ゴ Pro W3"/>
            </a:endParaRPr>
          </a:p>
        </p:txBody>
      </p:sp>
      <p:sp>
        <p:nvSpPr>
          <p:cNvPr id="3" name="Content Placeholder 2"/>
          <p:cNvSpPr>
            <a:spLocks noGrp="1"/>
          </p:cNvSpPr>
          <p:nvPr>
            <p:ph idx="1"/>
          </p:nvPr>
        </p:nvSpPr>
        <p:spPr>
          <a:xfrm>
            <a:off x="1524000" y="1235075"/>
            <a:ext cx="9144000" cy="5507038"/>
          </a:xfrm>
        </p:spPr>
        <p:txBody>
          <a:bodyPr/>
          <a:lstStyle/>
          <a:p>
            <a:pPr marL="192881" indent="-192881" eaLnBrk="1" hangingPunct="1">
              <a:defRPr/>
            </a:pPr>
            <a:endParaRPr lang="en-US" dirty="0"/>
          </a:p>
        </p:txBody>
      </p:sp>
      <p:pic>
        <p:nvPicPr>
          <p:cNvPr id="236548" name="Picture 3"/>
          <p:cNvPicPr>
            <a:picLocks noChangeAspect="1" noChangeArrowheads="1"/>
          </p:cNvPicPr>
          <p:nvPr/>
        </p:nvPicPr>
        <p:blipFill>
          <a:blip r:embed="rId2">
            <a:extLst>
              <a:ext uri="{28A0092B-C50C-407E-A947-70E740481C1C}">
                <a14:useLocalDpi xmlns:a14="http://schemas.microsoft.com/office/drawing/2010/main" val="0"/>
              </a:ext>
            </a:extLst>
          </a:blip>
          <a:srcRect l="25385" t="21198" r="24872" b="11522"/>
          <a:stretch>
            <a:fillRect/>
          </a:stretch>
        </p:blipFill>
        <p:spPr bwMode="auto">
          <a:xfrm>
            <a:off x="3575050" y="1235076"/>
            <a:ext cx="6121400" cy="500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41660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Typologie effecten op werk</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202440229"/>
              </p:ext>
            </p:extLst>
          </p:nvPr>
        </p:nvGraphicFramePr>
        <p:xfrm>
          <a:off x="609600" y="1235075"/>
          <a:ext cx="10972800" cy="2397760"/>
        </p:xfrm>
        <a:graphic>
          <a:graphicData uri="http://schemas.openxmlformats.org/drawingml/2006/table">
            <a:tbl>
              <a:tblPr firstRow="1" bandRow="1">
                <a:tableStyleId>{5C22544A-7EE6-4342-B048-85BDC9FD1C3A}</a:tableStyleId>
              </a:tblPr>
              <a:tblGrid>
                <a:gridCol w="10972800"/>
              </a:tblGrid>
              <a:tr h="370840">
                <a:tc>
                  <a:txBody>
                    <a:bodyPr/>
                    <a:lstStyle/>
                    <a:p>
                      <a:r>
                        <a:rPr lang="nl-NL" dirty="0" smtClean="0"/>
                        <a:t>Ontwikkelingen</a:t>
                      </a:r>
                      <a:r>
                        <a:rPr lang="nl-NL" baseline="0" dirty="0" smtClean="0"/>
                        <a:t> op arbeidsmarkt kunnen</a:t>
                      </a:r>
                      <a:endParaRPr lang="en-US" dirty="0"/>
                    </a:p>
                  </a:txBody>
                  <a:tcPr/>
                </a:tc>
              </a:tr>
              <a:tr h="370840">
                <a:tc>
                  <a:txBody>
                    <a:bodyPr/>
                    <a:lstStyle/>
                    <a:p>
                      <a:pPr marL="285750" indent="-285750">
                        <a:buFont typeface="Arial" panose="020B0604020202020204" pitchFamily="34" charset="0"/>
                        <a:buChar char="•"/>
                      </a:pPr>
                      <a:r>
                        <a:rPr lang="nl-NL" dirty="0" smtClean="0"/>
                        <a:t>Banen doen verdwijnen</a:t>
                      </a:r>
                      <a:endParaRPr lang="en-US" dirty="0"/>
                    </a:p>
                  </a:txBody>
                  <a:tcPr/>
                </a:tc>
              </a:tr>
              <a:tr h="370840">
                <a:tc>
                  <a:txBody>
                    <a:bodyPr/>
                    <a:lstStyle/>
                    <a:p>
                      <a:pPr marL="285750" indent="-285750">
                        <a:buFont typeface="Arial" panose="020B0604020202020204" pitchFamily="34" charset="0"/>
                        <a:buChar char="•"/>
                      </a:pPr>
                      <a:r>
                        <a:rPr lang="nl-NL" dirty="0" smtClean="0"/>
                        <a:t>Banen creëren </a:t>
                      </a:r>
                      <a:endParaRPr lang="nl-NL" baseline="0" dirty="0" smtClean="0"/>
                    </a:p>
                    <a:p>
                      <a:pPr marL="285750" indent="-285750">
                        <a:buFont typeface="Arial" panose="020B0604020202020204" pitchFamily="34" charset="0"/>
                        <a:buChar char="•"/>
                      </a:pPr>
                      <a:r>
                        <a:rPr lang="nl-NL" baseline="0" dirty="0" smtClean="0"/>
                        <a:t>Banen doen behouden</a:t>
                      </a:r>
                      <a:endParaRPr lang="nl-NL" dirty="0" smtClean="0"/>
                    </a:p>
                    <a:p>
                      <a:pPr marL="285750" indent="-285750">
                        <a:buFont typeface="Arial" panose="020B0604020202020204" pitchFamily="34" charset="0"/>
                        <a:buChar char="•"/>
                      </a:pPr>
                      <a:r>
                        <a:rPr lang="nl-NL" dirty="0" smtClean="0"/>
                        <a:t>Stukken banen doen verdwijnen</a:t>
                      </a:r>
                      <a:r>
                        <a:rPr lang="nl-NL" baseline="0" dirty="0" smtClean="0"/>
                        <a:t> (job </a:t>
                      </a:r>
                      <a:r>
                        <a:rPr lang="nl-NL" baseline="0" dirty="0" err="1" smtClean="0"/>
                        <a:t>carving</a:t>
                      </a:r>
                      <a:r>
                        <a:rPr lang="nl-NL" baseline="0" dirty="0" smtClean="0"/>
                        <a:t>)</a:t>
                      </a:r>
                      <a:endParaRPr lang="en-US" dirty="0"/>
                    </a:p>
                  </a:txBody>
                  <a:tcPr/>
                </a:tc>
              </a:tr>
              <a:tr h="370840">
                <a:tc>
                  <a:txBody>
                    <a:bodyPr/>
                    <a:lstStyle/>
                    <a:p>
                      <a:pPr marL="285750" indent="-285750">
                        <a:buFont typeface="Arial" panose="020B0604020202020204" pitchFamily="34" charset="0"/>
                        <a:buChar char="•"/>
                      </a:pPr>
                      <a:r>
                        <a:rPr lang="nl-NL" dirty="0" smtClean="0"/>
                        <a:t>Stukken banen doen creëren </a:t>
                      </a:r>
                      <a:endParaRPr lang="en-US" dirty="0"/>
                    </a:p>
                  </a:txBody>
                  <a:tcPr/>
                </a:tc>
              </a:tr>
              <a:tr h="370840">
                <a:tc>
                  <a:txBody>
                    <a:bodyPr/>
                    <a:lstStyle/>
                    <a:p>
                      <a:pPr marL="285750" indent="-285750">
                        <a:buFont typeface="Arial" panose="020B0604020202020204" pitchFamily="34" charset="0"/>
                        <a:buChar char="•"/>
                      </a:pPr>
                      <a:r>
                        <a:rPr lang="nl-NL" dirty="0" smtClean="0"/>
                        <a:t>Bestaande</a:t>
                      </a:r>
                      <a:r>
                        <a:rPr lang="nl-NL" baseline="0" dirty="0" smtClean="0"/>
                        <a:t> banen doen veranderen</a:t>
                      </a:r>
                      <a:endParaRPr lang="en-US" dirty="0"/>
                    </a:p>
                  </a:txBody>
                  <a:tcPr/>
                </a:tc>
              </a:tr>
            </a:tbl>
          </a:graphicData>
        </a:graphic>
      </p:graphicFrame>
      <p:sp>
        <p:nvSpPr>
          <p:cNvPr id="7" name="Left Brace 6"/>
          <p:cNvSpPr/>
          <p:nvPr/>
        </p:nvSpPr>
        <p:spPr>
          <a:xfrm>
            <a:off x="5434886" y="2492059"/>
            <a:ext cx="382072" cy="1140775"/>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endParaRPr>
          </a:p>
        </p:txBody>
      </p:sp>
      <p:sp>
        <p:nvSpPr>
          <p:cNvPr id="8" name="TextBox 7"/>
          <p:cNvSpPr txBox="1"/>
          <p:nvPr/>
        </p:nvSpPr>
        <p:spPr>
          <a:xfrm>
            <a:off x="5756856" y="2434107"/>
            <a:ext cx="2537138" cy="923330"/>
          </a:xfrm>
          <a:prstGeom prst="rect">
            <a:avLst/>
          </a:prstGeom>
          <a:noFill/>
        </p:spPr>
        <p:txBody>
          <a:bodyPr wrap="square" rtlCol="0">
            <a:spAutoFit/>
          </a:bodyPr>
          <a:lstStyle/>
          <a:p>
            <a:endParaRPr lang="nl-NL" dirty="0" smtClean="0">
              <a:solidFill>
                <a:prstClr val="black"/>
              </a:solidFill>
            </a:endParaRPr>
          </a:p>
          <a:p>
            <a:r>
              <a:rPr lang="nl-NL" dirty="0" smtClean="0">
                <a:solidFill>
                  <a:srgbClr val="C00000"/>
                </a:solidFill>
              </a:rPr>
              <a:t>Job </a:t>
            </a:r>
            <a:r>
              <a:rPr lang="nl-NL" dirty="0" err="1" smtClean="0">
                <a:solidFill>
                  <a:srgbClr val="C00000"/>
                </a:solidFill>
              </a:rPr>
              <a:t>enrichment</a:t>
            </a:r>
            <a:r>
              <a:rPr lang="nl-NL" dirty="0" smtClean="0">
                <a:solidFill>
                  <a:srgbClr val="C00000"/>
                </a:solidFill>
              </a:rPr>
              <a:t> </a:t>
            </a:r>
          </a:p>
          <a:p>
            <a:r>
              <a:rPr lang="nl-NL" dirty="0" smtClean="0">
                <a:solidFill>
                  <a:srgbClr val="C00000"/>
                </a:solidFill>
              </a:rPr>
              <a:t>of digitaal </a:t>
            </a:r>
            <a:r>
              <a:rPr lang="nl-NL" dirty="0" err="1" smtClean="0">
                <a:solidFill>
                  <a:srgbClr val="C00000"/>
                </a:solidFill>
              </a:rPr>
              <a:t>taylorisme</a:t>
            </a:r>
            <a:r>
              <a:rPr lang="nl-NL" dirty="0" smtClean="0">
                <a:solidFill>
                  <a:srgbClr val="C00000"/>
                </a:solidFill>
              </a:rPr>
              <a:t> ?</a:t>
            </a:r>
            <a:endParaRPr lang="en-US" dirty="0">
              <a:solidFill>
                <a:srgbClr val="C00000"/>
              </a:solidFill>
            </a:endParaRPr>
          </a:p>
        </p:txBody>
      </p:sp>
      <p:sp>
        <p:nvSpPr>
          <p:cNvPr id="9" name="Left Brace 8"/>
          <p:cNvSpPr/>
          <p:nvPr/>
        </p:nvSpPr>
        <p:spPr>
          <a:xfrm>
            <a:off x="3321815" y="2119767"/>
            <a:ext cx="423135" cy="373487"/>
          </a:xfrm>
          <a:prstGeom prst="leftBrace">
            <a:avLst>
              <a:gd name="adj1" fmla="val 8333"/>
              <a:gd name="adj2" fmla="val 42904"/>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endParaRPr>
          </a:p>
        </p:txBody>
      </p:sp>
      <p:sp>
        <p:nvSpPr>
          <p:cNvPr id="11" name="TextBox 10"/>
          <p:cNvSpPr txBox="1"/>
          <p:nvPr/>
        </p:nvSpPr>
        <p:spPr>
          <a:xfrm>
            <a:off x="3644347" y="2001078"/>
            <a:ext cx="1674627" cy="646331"/>
          </a:xfrm>
          <a:prstGeom prst="rect">
            <a:avLst/>
          </a:prstGeom>
          <a:noFill/>
        </p:spPr>
        <p:txBody>
          <a:bodyPr wrap="square" rtlCol="0">
            <a:spAutoFit/>
          </a:bodyPr>
          <a:lstStyle/>
          <a:p>
            <a:r>
              <a:rPr lang="nl-NL" dirty="0" smtClean="0">
                <a:solidFill>
                  <a:srgbClr val="C00000"/>
                </a:solidFill>
              </a:rPr>
              <a:t>ook via reshoring</a:t>
            </a:r>
            <a:endParaRPr lang="en-US" dirty="0">
              <a:solidFill>
                <a:srgbClr val="C00000"/>
              </a:solidFill>
            </a:endParaRPr>
          </a:p>
        </p:txBody>
      </p:sp>
    </p:spTree>
    <p:extLst>
      <p:ext uri="{BB962C8B-B14F-4D97-AF65-F5344CB8AC3E}">
        <p14:creationId xmlns:p14="http://schemas.microsoft.com/office/powerpoint/2010/main" val="37067938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9" name="Rectangle 2"/>
          <p:cNvSpPr>
            <a:spLocks noGrp="1" noChangeArrowheads="1"/>
          </p:cNvSpPr>
          <p:nvPr>
            <p:ph type="title"/>
          </p:nvPr>
        </p:nvSpPr>
        <p:spPr>
          <a:xfrm>
            <a:off x="2209800" y="1271588"/>
            <a:ext cx="7772400" cy="285750"/>
          </a:xfrm>
        </p:spPr>
        <p:txBody>
          <a:bodyPr/>
          <a:lstStyle/>
          <a:p>
            <a:pPr eaLnBrk="1" hangingPunct="1"/>
            <a:r>
              <a:rPr lang="nl-NL" sz="2600" dirty="0">
                <a:solidFill>
                  <a:srgbClr val="FFC000"/>
                </a:solidFill>
              </a:rPr>
              <a:t>Componenten van flexicurity</a:t>
            </a:r>
          </a:p>
        </p:txBody>
      </p:sp>
      <p:graphicFrame>
        <p:nvGraphicFramePr>
          <p:cNvPr id="2" name="Diagram 1"/>
          <p:cNvGraphicFramePr/>
          <p:nvPr>
            <p:extLst/>
          </p:nvPr>
        </p:nvGraphicFramePr>
        <p:xfrm>
          <a:off x="1524000" y="1700213"/>
          <a:ext cx="9144000" cy="5048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110" name="Text Box 14"/>
          <p:cNvSpPr txBox="1">
            <a:spLocks noChangeArrowheads="1"/>
          </p:cNvSpPr>
          <p:nvPr/>
        </p:nvSpPr>
        <p:spPr bwMode="auto">
          <a:xfrm>
            <a:off x="4440239" y="3068639"/>
            <a:ext cx="2014537" cy="396875"/>
          </a:xfrm>
          <a:prstGeom prst="rect">
            <a:avLst/>
          </a:prstGeom>
          <a:noFill/>
          <a:ln w="9525">
            <a:noFill/>
            <a:miter lim="800000"/>
            <a:headEnd/>
            <a:tailEnd/>
          </a:ln>
        </p:spPr>
        <p:txBody>
          <a:bodyPr>
            <a:spAutoFit/>
          </a:bodyPr>
          <a:lstStyle/>
          <a:p>
            <a:r>
              <a:rPr lang="nl-NL" sz="2000">
                <a:solidFill>
                  <a:srgbClr val="000000"/>
                </a:solidFill>
                <a:latin typeface="Tahoma" charset="0"/>
                <a:cs typeface="Arial" charset="0"/>
              </a:rPr>
              <a:t>constructieve</a:t>
            </a:r>
          </a:p>
        </p:txBody>
      </p:sp>
      <p:sp>
        <p:nvSpPr>
          <p:cNvPr id="4111" name="Text Box 15"/>
          <p:cNvSpPr txBox="1">
            <a:spLocks noChangeArrowheads="1"/>
          </p:cNvSpPr>
          <p:nvPr/>
        </p:nvSpPr>
        <p:spPr bwMode="auto">
          <a:xfrm>
            <a:off x="6096000" y="3068639"/>
            <a:ext cx="2865438" cy="396875"/>
          </a:xfrm>
          <a:prstGeom prst="rect">
            <a:avLst/>
          </a:prstGeom>
          <a:noFill/>
          <a:ln w="9525">
            <a:noFill/>
            <a:miter lim="800000"/>
            <a:headEnd/>
            <a:tailEnd/>
          </a:ln>
        </p:spPr>
        <p:txBody>
          <a:bodyPr>
            <a:spAutoFit/>
          </a:bodyPr>
          <a:lstStyle/>
          <a:p>
            <a:r>
              <a:rPr lang="nl-NL" sz="2000" dirty="0">
                <a:solidFill>
                  <a:srgbClr val="000000"/>
                </a:solidFill>
                <a:latin typeface="Tahoma" charset="0"/>
                <a:cs typeface="Arial" charset="0"/>
              </a:rPr>
              <a:t>sociale dialoog</a:t>
            </a:r>
            <a:r>
              <a:rPr lang="nl-NL" sz="2000" dirty="0">
                <a:solidFill>
                  <a:srgbClr val="000000"/>
                </a:solidFill>
                <a:cs typeface="Arial" charset="0"/>
              </a:rPr>
              <a:t> </a:t>
            </a:r>
          </a:p>
        </p:txBody>
      </p:sp>
    </p:spTree>
    <p:extLst>
      <p:ext uri="{BB962C8B-B14F-4D97-AF65-F5344CB8AC3E}">
        <p14:creationId xmlns:p14="http://schemas.microsoft.com/office/powerpoint/2010/main" val="7758563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209800" y="116632"/>
            <a:ext cx="7772400" cy="792088"/>
          </a:xfrm>
        </p:spPr>
        <p:txBody>
          <a:bodyPr>
            <a:normAutofit fontScale="90000"/>
          </a:bodyPr>
          <a:lstStyle/>
          <a:p>
            <a:pPr eaLnBrk="1" hangingPunct="1"/>
            <a:r>
              <a:rPr lang="en-GB" sz="2400" b="1" dirty="0" err="1"/>
              <a:t>Modaliteiten</a:t>
            </a:r>
            <a:r>
              <a:rPr lang="en-GB" sz="2400" b="1" dirty="0"/>
              <a:t> en </a:t>
            </a:r>
            <a:r>
              <a:rPr lang="en-GB" sz="2400" b="1" dirty="0" err="1"/>
              <a:t>combinaties</a:t>
            </a:r>
            <a:r>
              <a:rPr lang="en-GB" sz="2400" b="1" dirty="0"/>
              <a:t> van </a:t>
            </a:r>
            <a:r>
              <a:rPr lang="en-GB" sz="2400" b="1" dirty="0" err="1"/>
              <a:t>flexibiliteit</a:t>
            </a:r>
            <a:r>
              <a:rPr lang="en-GB" sz="2400" b="1" dirty="0"/>
              <a:t> en </a:t>
            </a:r>
            <a:r>
              <a:rPr lang="en-GB" sz="2400" b="1" dirty="0" err="1"/>
              <a:t>zekerheid</a:t>
            </a:r>
            <a:r>
              <a:rPr lang="en-GB" sz="2400" b="1" dirty="0"/>
              <a:t>: </a:t>
            </a:r>
            <a:r>
              <a:rPr lang="en-GB" sz="2400" b="1" dirty="0" err="1" smtClean="0"/>
              <a:t>voer</a:t>
            </a:r>
            <a:r>
              <a:rPr lang="en-GB" sz="2400" b="1" dirty="0" smtClean="0"/>
              <a:t> </a:t>
            </a:r>
            <a:r>
              <a:rPr lang="en-GB" sz="2400" b="1" dirty="0" err="1" smtClean="0"/>
              <a:t>voor</a:t>
            </a:r>
            <a:r>
              <a:rPr lang="en-GB" sz="2400" b="1" dirty="0" smtClean="0"/>
              <a:t> </a:t>
            </a:r>
            <a:r>
              <a:rPr lang="en-GB" sz="2400" b="1" dirty="0" err="1" smtClean="0"/>
              <a:t>onderhandelaars</a:t>
            </a:r>
            <a:r>
              <a:rPr lang="nl-NL" sz="2400" dirty="0"/>
              <a:t/>
            </a:r>
            <a:br>
              <a:rPr lang="nl-NL" sz="2400" dirty="0"/>
            </a:br>
            <a:endParaRPr lang="nl-NL" sz="2400" dirty="0"/>
          </a:p>
        </p:txBody>
      </p:sp>
      <p:sp>
        <p:nvSpPr>
          <p:cNvPr id="16387" name="Rectangle 3"/>
          <p:cNvSpPr>
            <a:spLocks noGrp="1" noChangeArrowheads="1"/>
          </p:cNvSpPr>
          <p:nvPr>
            <p:ph type="body" idx="1"/>
          </p:nvPr>
        </p:nvSpPr>
        <p:spPr>
          <a:xfrm>
            <a:off x="1919537" y="1484784"/>
            <a:ext cx="8497639" cy="4540250"/>
          </a:xfrm>
        </p:spPr>
        <p:txBody>
          <a:bodyPr/>
          <a:lstStyle/>
          <a:p>
            <a:pPr eaLnBrk="1" hangingPunct="1"/>
            <a:endParaRPr lang="nl-NL" dirty="0" smtClean="0"/>
          </a:p>
        </p:txBody>
      </p:sp>
      <p:graphicFrame>
        <p:nvGraphicFramePr>
          <p:cNvPr id="196790" name="Group 182"/>
          <p:cNvGraphicFramePr>
            <a:graphicFrameLocks noGrp="1"/>
          </p:cNvGraphicFramePr>
          <p:nvPr>
            <p:extLst/>
          </p:nvPr>
        </p:nvGraphicFramePr>
        <p:xfrm>
          <a:off x="1920807" y="1939484"/>
          <a:ext cx="6666507" cy="4081804"/>
        </p:xfrm>
        <a:graphic>
          <a:graphicData uri="http://schemas.openxmlformats.org/drawingml/2006/table">
            <a:tbl>
              <a:tblPr/>
              <a:tblGrid>
                <a:gridCol w="1317625"/>
                <a:gridCol w="1316037"/>
                <a:gridCol w="1296541"/>
                <a:gridCol w="1335534"/>
                <a:gridCol w="1400770"/>
              </a:tblGrid>
              <a:tr h="70859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smtClean="0">
                          <a:ln>
                            <a:noFill/>
                          </a:ln>
                          <a:solidFill>
                            <a:schemeClr val="tx1"/>
                          </a:solidFill>
                          <a:effectLst/>
                          <a:latin typeface="Arial" pitchFamily="34" charset="0"/>
                          <a:cs typeface="Arial" pitchFamily="34" charset="0"/>
                        </a:rPr>
                        <a:t>Zekerheid</a:t>
                      </a:r>
                      <a:r>
                        <a:rPr kumimoji="0" lang="en-GB" sz="1200" b="0" i="0" u="none" strike="noStrike" cap="none" normalizeH="0" baseline="0" dirty="0" smtClean="0">
                          <a:ln>
                            <a:noFill/>
                          </a:ln>
                          <a:solidFill>
                            <a:schemeClr val="tx1"/>
                          </a:solidFill>
                          <a:effectLst/>
                          <a:latin typeface="Arial" pitchFamily="34" charset="0"/>
                          <a:cs typeface="Arial" pitchFamily="34" charset="0"/>
                        </a:rPr>
                        <a:t> -&gt;</a:t>
                      </a:r>
                      <a:endParaRPr kumimoji="0" lang="nl-NL"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err="1" smtClean="0">
                          <a:ln>
                            <a:noFill/>
                          </a:ln>
                          <a:solidFill>
                            <a:schemeClr val="tx1"/>
                          </a:solidFill>
                          <a:effectLst/>
                          <a:latin typeface="Arial" pitchFamily="34" charset="0"/>
                          <a:cs typeface="Arial" pitchFamily="34" charset="0"/>
                        </a:rPr>
                        <a:t>Flexibiliteit</a:t>
                      </a:r>
                      <a:endParaRPr kumimoji="0" lang="en-GB" sz="1200" b="0"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itchFamily="34" charset="0"/>
                          <a:cs typeface="Arial" pitchFamily="34" charset="0"/>
                        </a:rPr>
                        <a:t>Baan</a:t>
                      </a:r>
                      <a:endParaRPr kumimoji="0" lang="nl-NL"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err="1" smtClean="0">
                          <a:ln>
                            <a:noFill/>
                          </a:ln>
                          <a:solidFill>
                            <a:schemeClr val="tx1"/>
                          </a:solidFill>
                          <a:effectLst/>
                          <a:latin typeface="Arial" pitchFamily="34" charset="0"/>
                          <a:cs typeface="Arial" pitchFamily="34" charset="0"/>
                        </a:rPr>
                        <a:t>zekerheid</a:t>
                      </a:r>
                      <a:endParaRPr kumimoji="0" lang="en-GB" sz="1200" b="0"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a:gsLst>
                        <a:gs pos="0">
                          <a:srgbClr val="5E9EFF"/>
                        </a:gs>
                        <a:gs pos="39999">
                          <a:srgbClr val="85C2FF"/>
                        </a:gs>
                        <a:gs pos="70000">
                          <a:srgbClr val="C4D6EB"/>
                        </a:gs>
                        <a:gs pos="100000">
                          <a:srgbClr val="FFEBFA"/>
                        </a:gs>
                      </a:gsLst>
                      <a:lin ang="5400000" scaled="0"/>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smtClean="0">
                          <a:ln>
                            <a:noFill/>
                          </a:ln>
                          <a:solidFill>
                            <a:schemeClr val="tx1"/>
                          </a:solidFill>
                          <a:effectLst/>
                          <a:latin typeface="Arial" pitchFamily="34" charset="0"/>
                          <a:cs typeface="Arial" pitchFamily="34" charset="0"/>
                        </a:rPr>
                        <a:t>Werkzekerheid</a:t>
                      </a:r>
                      <a:endParaRPr kumimoji="0" lang="en-GB"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itchFamily="34" charset="0"/>
                          <a:cs typeface="Arial" pitchFamily="34" charset="0"/>
                        </a:rPr>
                        <a:t>(</a:t>
                      </a:r>
                      <a:r>
                        <a:rPr kumimoji="0" lang="en-GB" sz="1200" b="0" i="0" u="none" strike="noStrike" cap="none" normalizeH="0" baseline="0" dirty="0" err="1" smtClean="0">
                          <a:ln>
                            <a:noFill/>
                          </a:ln>
                          <a:solidFill>
                            <a:schemeClr val="tx1"/>
                          </a:solidFill>
                          <a:effectLst/>
                          <a:latin typeface="Arial" pitchFamily="34" charset="0"/>
                          <a:cs typeface="Arial" pitchFamily="34" charset="0"/>
                        </a:rPr>
                        <a:t>werk/niet</a:t>
                      </a:r>
                      <a:r>
                        <a:rPr kumimoji="0" lang="en-GB" sz="1200" b="0" i="0" u="none" strike="noStrike" cap="none" normalizeH="0" baseline="0" dirty="0" smtClean="0">
                          <a:ln>
                            <a:noFill/>
                          </a:ln>
                          <a:solidFill>
                            <a:schemeClr val="tx1"/>
                          </a:solidFill>
                          <a:effectLst/>
                          <a:latin typeface="Arial" pitchFamily="34" charset="0"/>
                          <a:cs typeface="Arial" pitchFamily="34" charset="0"/>
                        </a:rPr>
                        <a:t>- </a:t>
                      </a:r>
                      <a:r>
                        <a:rPr kumimoji="0" lang="en-GB" sz="1200" b="0" i="0" u="none" strike="noStrike" cap="none" normalizeH="0" baseline="0" dirty="0" err="1" smtClean="0">
                          <a:ln>
                            <a:noFill/>
                          </a:ln>
                          <a:solidFill>
                            <a:schemeClr val="tx1"/>
                          </a:solidFill>
                          <a:effectLst/>
                          <a:latin typeface="Arial" pitchFamily="34" charset="0"/>
                          <a:cs typeface="Arial" pitchFamily="34" charset="0"/>
                        </a:rPr>
                        <a:t>werk</a:t>
                      </a:r>
                      <a:r>
                        <a:rPr kumimoji="0" lang="en-GB" sz="1200" b="0" i="0" u="none" strike="noStrike" cap="none" normalizeH="0" baseline="0" dirty="0" smtClean="0">
                          <a:ln>
                            <a:noFill/>
                          </a:ln>
                          <a:solidFill>
                            <a:schemeClr val="tx1"/>
                          </a:solidFill>
                          <a:effectLst/>
                          <a:latin typeface="Arial" pitchFamily="34" charset="0"/>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smtClean="0">
                          <a:ln>
                            <a:noFill/>
                          </a:ln>
                          <a:solidFill>
                            <a:schemeClr val="tx1"/>
                          </a:solidFill>
                          <a:effectLst/>
                          <a:latin typeface="Arial" pitchFamily="34" charset="0"/>
                          <a:cs typeface="Arial" pitchFamily="34" charset="0"/>
                        </a:rPr>
                        <a:t>naar</a:t>
                      </a:r>
                      <a:r>
                        <a:rPr kumimoji="0" lang="en-GB" sz="1200" b="0" i="0" u="none" strike="noStrike" cap="none" normalizeH="0" baseline="0" dirty="0" smtClean="0">
                          <a:ln>
                            <a:noFill/>
                          </a:ln>
                          <a:solidFill>
                            <a:schemeClr val="tx1"/>
                          </a:solidFill>
                          <a:effectLst/>
                          <a:latin typeface="Arial" pitchFamily="34" charset="0"/>
                          <a:cs typeface="Arial" pitchFamily="34" charset="0"/>
                        </a:rPr>
                        <a:t> </a:t>
                      </a:r>
                      <a:r>
                        <a:rPr kumimoji="0" lang="en-GB" sz="1200" b="0" i="0" u="none" strike="noStrike" cap="none" normalizeH="0" baseline="0" dirty="0" err="1" smtClean="0">
                          <a:ln>
                            <a:noFill/>
                          </a:ln>
                          <a:solidFill>
                            <a:schemeClr val="tx1"/>
                          </a:solidFill>
                          <a:effectLst/>
                          <a:latin typeface="Arial" pitchFamily="34" charset="0"/>
                          <a:cs typeface="Arial" pitchFamily="34" charset="0"/>
                        </a:rPr>
                        <a:t>werk</a:t>
                      </a:r>
                      <a:r>
                        <a:rPr kumimoji="0" lang="en-GB" sz="1200" b="0" i="0" u="none" strike="noStrike" cap="none" normalizeH="0" baseline="0" dirty="0" smtClean="0">
                          <a:ln>
                            <a:noFill/>
                          </a:ln>
                          <a:solidFill>
                            <a:schemeClr val="tx1"/>
                          </a:solidFill>
                          <a:effectLst/>
                          <a:latin typeface="Arial" pitchFamily="34" charset="0"/>
                          <a:cs typeface="Arial" pitchFamily="34"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a:gsLst>
                        <a:gs pos="0">
                          <a:srgbClr val="5E9EFF"/>
                        </a:gs>
                        <a:gs pos="39999">
                          <a:srgbClr val="85C2FF"/>
                        </a:gs>
                        <a:gs pos="70000">
                          <a:srgbClr val="C4D6EB"/>
                        </a:gs>
                        <a:gs pos="100000">
                          <a:srgbClr val="FFEBFA"/>
                        </a:gs>
                      </a:gsLst>
                      <a:lin ang="5400000" scaled="0"/>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smtClean="0">
                          <a:ln>
                            <a:noFill/>
                          </a:ln>
                          <a:solidFill>
                            <a:schemeClr val="tx1"/>
                          </a:solidFill>
                          <a:effectLst/>
                          <a:latin typeface="Arial" pitchFamily="34" charset="0"/>
                          <a:cs typeface="Arial" pitchFamily="34" charset="0"/>
                        </a:rPr>
                        <a:t>Inkomens</a:t>
                      </a:r>
                      <a:r>
                        <a:rPr kumimoji="0" lang="en-GB" sz="1200" b="0" i="0" u="none" strike="noStrike" cap="none" normalizeH="0" baseline="0" dirty="0" smtClean="0">
                          <a:ln>
                            <a:noFill/>
                          </a:ln>
                          <a:solidFill>
                            <a:schemeClr val="tx1"/>
                          </a:solidFill>
                          <a:effectLst/>
                          <a:latin typeface="Arial" pitchFamily="34" charset="0"/>
                          <a:cs typeface="Arial" pitchFamily="34" charset="0"/>
                        </a:rPr>
                        <a:t> (of </a:t>
                      </a:r>
                      <a:r>
                        <a:rPr kumimoji="0" lang="en-GB" sz="1200" b="0" i="0" u="none" strike="noStrike" cap="none" normalizeH="0" baseline="0" dirty="0" err="1" smtClean="0">
                          <a:ln>
                            <a:noFill/>
                          </a:ln>
                          <a:solidFill>
                            <a:schemeClr val="tx1"/>
                          </a:solidFill>
                          <a:effectLst/>
                          <a:latin typeface="Arial" pitchFamily="34" charset="0"/>
                          <a:cs typeface="Arial" pitchFamily="34" charset="0"/>
                        </a:rPr>
                        <a:t>sociale</a:t>
                      </a:r>
                      <a:r>
                        <a:rPr kumimoji="0" lang="en-GB" sz="1200" b="0" i="0" u="none" strike="noStrike" cap="none" normalizeH="0" baseline="0" dirty="0" smtClean="0">
                          <a:ln>
                            <a:noFill/>
                          </a:ln>
                          <a:solidFill>
                            <a:schemeClr val="tx1"/>
                          </a:solidFill>
                          <a:effectLst/>
                          <a:latin typeface="Arial" pitchFamily="34" charset="0"/>
                          <a:cs typeface="Arial" pitchFamily="34" charset="0"/>
                        </a:rPr>
                        <a:t>) </a:t>
                      </a:r>
                      <a:r>
                        <a:rPr kumimoji="0" lang="en-GB" sz="1200" b="0" i="0" u="none" strike="noStrike" cap="none" normalizeH="0" baseline="0" dirty="0" err="1" smtClean="0">
                          <a:ln>
                            <a:noFill/>
                          </a:ln>
                          <a:solidFill>
                            <a:schemeClr val="tx1"/>
                          </a:solidFill>
                          <a:effectLst/>
                          <a:latin typeface="Arial" pitchFamily="34" charset="0"/>
                          <a:cs typeface="Arial" pitchFamily="34" charset="0"/>
                        </a:rPr>
                        <a:t>zekerheid</a:t>
                      </a:r>
                      <a:endParaRPr kumimoji="0" lang="en-GB" sz="1200" b="0"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a:gsLst>
                        <a:gs pos="0">
                          <a:srgbClr val="5E9EFF"/>
                        </a:gs>
                        <a:gs pos="39999">
                          <a:srgbClr val="85C2FF"/>
                        </a:gs>
                        <a:gs pos="70000">
                          <a:srgbClr val="C4D6EB"/>
                        </a:gs>
                        <a:gs pos="100000">
                          <a:srgbClr val="FFEBFA"/>
                        </a:gs>
                      </a:gsLst>
                      <a:lin ang="5400000" scaled="0"/>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smtClean="0">
                          <a:ln>
                            <a:noFill/>
                          </a:ln>
                          <a:solidFill>
                            <a:schemeClr val="tx1"/>
                          </a:solidFill>
                          <a:effectLst/>
                          <a:latin typeface="Arial" pitchFamily="34" charset="0"/>
                          <a:cs typeface="Arial" pitchFamily="34" charset="0"/>
                        </a:rPr>
                        <a:t>Combinatie-zekerheid</a:t>
                      </a:r>
                      <a:endParaRPr kumimoji="0" lang="en-GB"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itchFamily="34" charset="0"/>
                          <a:cs typeface="Arial" pitchFamily="34" charset="0"/>
                        </a:rPr>
                        <a:t>(</a:t>
                      </a:r>
                      <a:r>
                        <a:rPr kumimoji="0" lang="en-GB" sz="1200" b="0" i="0" u="none" strike="noStrike" cap="none" normalizeH="0" baseline="0" dirty="0" err="1" smtClean="0">
                          <a:ln>
                            <a:noFill/>
                          </a:ln>
                          <a:solidFill>
                            <a:schemeClr val="tx1"/>
                          </a:solidFill>
                          <a:effectLst/>
                          <a:latin typeface="Arial" pitchFamily="34" charset="0"/>
                          <a:cs typeface="Arial" pitchFamily="34" charset="0"/>
                        </a:rPr>
                        <a:t>arbeid</a:t>
                      </a:r>
                      <a:r>
                        <a:rPr kumimoji="0" lang="en-GB" sz="1200" b="0" i="0" u="none" strike="noStrike" cap="none" normalizeH="0" baseline="0" dirty="0" smtClean="0">
                          <a:ln>
                            <a:noFill/>
                          </a:ln>
                          <a:solidFill>
                            <a:schemeClr val="tx1"/>
                          </a:solidFill>
                          <a:effectLst/>
                          <a:latin typeface="Arial" pitchFamily="34" charset="0"/>
                          <a:cs typeface="Arial" pitchFamily="34" charset="0"/>
                        </a:rPr>
                        <a:t> en </a:t>
                      </a:r>
                      <a:r>
                        <a:rPr kumimoji="0" lang="en-GB" sz="1200" b="0" i="0" u="none" strike="noStrike" cap="none" normalizeH="0" baseline="0" dirty="0" err="1" smtClean="0">
                          <a:ln>
                            <a:noFill/>
                          </a:ln>
                          <a:solidFill>
                            <a:schemeClr val="tx1"/>
                          </a:solidFill>
                          <a:effectLst/>
                          <a:latin typeface="Arial" pitchFamily="34" charset="0"/>
                          <a:cs typeface="Arial" pitchFamily="34" charset="0"/>
                        </a:rPr>
                        <a:t>zorg</a:t>
                      </a:r>
                      <a:r>
                        <a:rPr kumimoji="0" lang="en-GB" sz="1200" b="0" i="0" u="none" strike="noStrike" cap="none" normalizeH="0" baseline="0" dirty="0" smtClean="0">
                          <a:ln>
                            <a:noFill/>
                          </a:ln>
                          <a:solidFill>
                            <a:schemeClr val="tx1"/>
                          </a:solidFill>
                          <a:effectLst/>
                          <a:latin typeface="Arial" pitchFamily="34" charset="0"/>
                          <a:cs typeface="Arial" pitchFamily="34"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a:gsLst>
                        <a:gs pos="0">
                          <a:srgbClr val="5E9EFF"/>
                        </a:gs>
                        <a:gs pos="39999">
                          <a:srgbClr val="85C2FF"/>
                        </a:gs>
                        <a:gs pos="70000">
                          <a:srgbClr val="C4D6EB"/>
                        </a:gs>
                        <a:gs pos="100000">
                          <a:srgbClr val="FFEBFA"/>
                        </a:gs>
                      </a:gsLst>
                      <a:lin ang="5400000" scaled="0"/>
                    </a:gradFill>
                  </a:tcPr>
                </a:tc>
              </a:tr>
              <a:tr h="111349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itchFamily="34" charset="0"/>
                          <a:cs typeface="Arial" pitchFamily="34" charset="0"/>
                        </a:rPr>
                        <a:t>Extern-</a:t>
                      </a:r>
                      <a:r>
                        <a:rPr kumimoji="0" lang="en-GB" sz="1200" b="0" i="0" u="none" strike="noStrike" cap="none" normalizeH="0" baseline="0" dirty="0" err="1" smtClean="0">
                          <a:ln>
                            <a:noFill/>
                          </a:ln>
                          <a:solidFill>
                            <a:schemeClr val="tx1"/>
                          </a:solidFill>
                          <a:effectLst/>
                          <a:latin typeface="Arial" pitchFamily="34" charset="0"/>
                          <a:cs typeface="Arial" pitchFamily="34" charset="0"/>
                        </a:rPr>
                        <a:t>numerieke</a:t>
                      </a:r>
                      <a:r>
                        <a:rPr kumimoji="0" lang="en-GB" sz="1200" b="0" i="0" u="none" strike="noStrike" cap="none" normalizeH="0" baseline="0" dirty="0" smtClean="0">
                          <a:ln>
                            <a:noFill/>
                          </a:ln>
                          <a:solidFill>
                            <a:schemeClr val="tx1"/>
                          </a:solidFill>
                          <a:effectLst/>
                          <a:latin typeface="Arial" pitchFamily="34" charset="0"/>
                          <a:cs typeface="Arial" pitchFamily="34" charset="0"/>
                        </a:rPr>
                        <a:t> </a:t>
                      </a:r>
                      <a:r>
                        <a:rPr kumimoji="0" lang="en-GB" sz="1200" b="0" i="0" u="none" strike="noStrike" cap="none" normalizeH="0" baseline="0" dirty="0" err="1" smtClean="0">
                          <a:ln>
                            <a:noFill/>
                          </a:ln>
                          <a:solidFill>
                            <a:schemeClr val="tx1"/>
                          </a:solidFill>
                          <a:effectLst/>
                          <a:latin typeface="Arial" pitchFamily="34" charset="0"/>
                          <a:cs typeface="Arial" pitchFamily="34" charset="0"/>
                        </a:rPr>
                        <a:t>flexibiliteit</a:t>
                      </a:r>
                      <a:endParaRPr kumimoji="0" lang="en-GB"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itchFamily="34" charset="0"/>
                          <a:cs typeface="Arial" pitchFamily="34" charset="0"/>
                        </a:rPr>
                        <a:t>(</a:t>
                      </a:r>
                      <a:r>
                        <a:rPr kumimoji="0" lang="en-GB" sz="1200" b="0" i="0" u="none" strike="noStrike" cap="none" normalizeH="0" baseline="0" dirty="0" err="1" smtClean="0">
                          <a:ln>
                            <a:noFill/>
                          </a:ln>
                          <a:solidFill>
                            <a:schemeClr val="tx1"/>
                          </a:solidFill>
                          <a:effectLst/>
                          <a:latin typeface="Arial" pitchFamily="34" charset="0"/>
                          <a:cs typeface="Arial" pitchFamily="34" charset="0"/>
                        </a:rPr>
                        <a:t>aanname</a:t>
                      </a:r>
                      <a:r>
                        <a:rPr kumimoji="0" lang="en-GB" sz="1200" b="0" i="0" u="none" strike="noStrike" cap="none" normalizeH="0" baseline="0" dirty="0" smtClean="0">
                          <a:ln>
                            <a:noFill/>
                          </a:ln>
                          <a:solidFill>
                            <a:schemeClr val="tx1"/>
                          </a:solidFill>
                          <a:effectLst/>
                          <a:latin typeface="Arial" pitchFamily="34" charset="0"/>
                          <a:cs typeface="Arial" pitchFamily="34" charset="0"/>
                        </a:rPr>
                        <a:t> en </a:t>
                      </a:r>
                      <a:r>
                        <a:rPr kumimoji="0" lang="en-GB" sz="1200" b="0" i="0" u="none" strike="noStrike" cap="none" normalizeH="0" baseline="0" dirty="0" err="1" smtClean="0">
                          <a:ln>
                            <a:noFill/>
                          </a:ln>
                          <a:solidFill>
                            <a:schemeClr val="tx1"/>
                          </a:solidFill>
                          <a:effectLst/>
                          <a:latin typeface="Arial" pitchFamily="34" charset="0"/>
                          <a:cs typeface="Arial" pitchFamily="34" charset="0"/>
                        </a:rPr>
                        <a:t>ontslag</a:t>
                      </a:r>
                      <a:r>
                        <a:rPr kumimoji="0" lang="en-GB" sz="1200" b="0" i="0" u="none" strike="noStrike" cap="none" normalizeH="0" baseline="0" dirty="0" smtClean="0">
                          <a:ln>
                            <a:noFill/>
                          </a:ln>
                          <a:solidFill>
                            <a:schemeClr val="tx1"/>
                          </a:solidFill>
                          <a:effectLst/>
                          <a:latin typeface="Arial" pitchFamily="34" charset="0"/>
                          <a:cs typeface="Arial" pitchFamily="34" charset="0"/>
                        </a:rPr>
                        <a:t>)</a:t>
                      </a:r>
                      <a:endParaRPr kumimoji="0" lang="nl-NL" sz="1000" b="0"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a:gsLst>
                        <a:gs pos="0">
                          <a:srgbClr val="5E9EFF"/>
                        </a:gs>
                        <a:gs pos="39999">
                          <a:srgbClr val="85C2FF"/>
                        </a:gs>
                        <a:gs pos="70000">
                          <a:srgbClr val="C4D6EB"/>
                        </a:gs>
                        <a:gs pos="100000">
                          <a:srgbClr val="FFEBFA"/>
                        </a:gs>
                      </a:gsLst>
                      <a:lin ang="5400000" scaled="0"/>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nl-NL" sz="1800" b="0" i="0" u="none" strike="noStrike" cap="none" normalizeH="0" baseline="0" smtClean="0">
                        <a:ln>
                          <a:noFill/>
                        </a:ln>
                        <a:solidFill>
                          <a:schemeClr val="tx1"/>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nl-NL" sz="1800" b="0" i="0" u="none" strike="noStrike" cap="none" normalizeH="0" baseline="0" smtClean="0">
                        <a:ln>
                          <a:noFill/>
                        </a:ln>
                        <a:solidFill>
                          <a:schemeClr val="tx1"/>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nl-NL" sz="1800" b="0" i="0" u="none" strike="noStrike" cap="none" normalizeH="0" baseline="0" smtClean="0">
                        <a:ln>
                          <a:noFill/>
                        </a:ln>
                        <a:solidFill>
                          <a:schemeClr val="tx1"/>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nl-NL" sz="1800" b="0"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91104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itchFamily="34" charset="0"/>
                          <a:cs typeface="Arial" pitchFamily="34" charset="0"/>
                        </a:rPr>
                        <a:t>Intern-</a:t>
                      </a:r>
                      <a:r>
                        <a:rPr kumimoji="0" lang="en-GB" sz="1200" b="0" i="0" u="none" strike="noStrike" cap="none" normalizeH="0" baseline="0" dirty="0" err="1" smtClean="0">
                          <a:ln>
                            <a:noFill/>
                          </a:ln>
                          <a:solidFill>
                            <a:schemeClr val="tx1"/>
                          </a:solidFill>
                          <a:effectLst/>
                          <a:latin typeface="Arial" pitchFamily="34" charset="0"/>
                          <a:cs typeface="Arial" pitchFamily="34" charset="0"/>
                        </a:rPr>
                        <a:t>numerieke</a:t>
                      </a:r>
                      <a:r>
                        <a:rPr kumimoji="0" lang="en-GB" sz="1200" b="0" i="0" u="none" strike="noStrike" cap="none" normalizeH="0" baseline="0" dirty="0" smtClean="0">
                          <a:ln>
                            <a:noFill/>
                          </a:ln>
                          <a:solidFill>
                            <a:schemeClr val="tx1"/>
                          </a:solidFill>
                          <a:effectLst/>
                          <a:latin typeface="Arial" pitchFamily="34" charset="0"/>
                          <a:cs typeface="Arial" pitchFamily="34" charset="0"/>
                        </a:rPr>
                        <a:t> </a:t>
                      </a:r>
                      <a:endParaRPr kumimoji="0" lang="nl-NL"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err="1" smtClean="0">
                          <a:ln>
                            <a:noFill/>
                          </a:ln>
                          <a:solidFill>
                            <a:schemeClr val="tx1"/>
                          </a:solidFill>
                          <a:effectLst/>
                          <a:latin typeface="Arial" pitchFamily="34" charset="0"/>
                          <a:cs typeface="Arial" pitchFamily="34" charset="0"/>
                        </a:rPr>
                        <a:t>flexibiliteit</a:t>
                      </a:r>
                      <a:endParaRPr kumimoji="0" lang="en-GB"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itchFamily="34" charset="0"/>
                          <a:cs typeface="Arial" pitchFamily="34" charset="0"/>
                        </a:rPr>
                        <a:t>(</a:t>
                      </a:r>
                      <a:r>
                        <a:rPr kumimoji="0" lang="en-GB" sz="1200" b="0" i="0" u="none" strike="noStrike" cap="none" normalizeH="0" baseline="0" dirty="0" err="1" smtClean="0">
                          <a:ln>
                            <a:noFill/>
                          </a:ln>
                          <a:solidFill>
                            <a:schemeClr val="tx1"/>
                          </a:solidFill>
                          <a:effectLst/>
                          <a:latin typeface="Arial" pitchFamily="34" charset="0"/>
                          <a:cs typeface="Arial" pitchFamily="34" charset="0"/>
                        </a:rPr>
                        <a:t>arbeidstijden</a:t>
                      </a:r>
                      <a:r>
                        <a:rPr kumimoji="0" lang="en-GB" sz="1200" b="0" i="0" u="none" strike="noStrike" cap="none" normalizeH="0" baseline="0" dirty="0" smtClean="0">
                          <a:ln>
                            <a:noFill/>
                          </a:ln>
                          <a:solidFill>
                            <a:schemeClr val="tx1"/>
                          </a:solidFill>
                          <a:effectLst/>
                          <a:latin typeface="Arial" pitchFamily="34" charset="0"/>
                          <a:cs typeface="Arial" pitchFamily="34" charset="0"/>
                        </a:rPr>
                        <a:t>)</a:t>
                      </a:r>
                      <a:endParaRPr kumimoji="0" lang="en-GB" sz="1800" b="0"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a:gsLst>
                        <a:gs pos="0">
                          <a:srgbClr val="5E9EFF"/>
                        </a:gs>
                        <a:gs pos="39999">
                          <a:srgbClr val="85C2FF"/>
                        </a:gs>
                        <a:gs pos="70000">
                          <a:srgbClr val="C4D6EB"/>
                        </a:gs>
                        <a:gs pos="100000">
                          <a:srgbClr val="FFEBFA"/>
                        </a:gs>
                      </a:gsLst>
                      <a:lin ang="5400000" scaled="0"/>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nl-NL" sz="1800" b="0" i="0" u="none" strike="noStrike" cap="none" normalizeH="0" baseline="0" smtClean="0">
                        <a:ln>
                          <a:noFill/>
                        </a:ln>
                        <a:solidFill>
                          <a:schemeClr val="tx1"/>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nl-NL" sz="1800" b="0"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nl-NL" sz="1800" b="0" i="0" u="none" strike="noStrike" cap="none" normalizeH="0" baseline="0" smtClean="0">
                        <a:ln>
                          <a:noFill/>
                        </a:ln>
                        <a:solidFill>
                          <a:schemeClr val="tx1"/>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nl-NL" sz="1800" b="0"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0859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smtClean="0">
                          <a:ln>
                            <a:noFill/>
                          </a:ln>
                          <a:solidFill>
                            <a:schemeClr val="tx1"/>
                          </a:solidFill>
                          <a:effectLst/>
                          <a:latin typeface="Arial" pitchFamily="34" charset="0"/>
                          <a:cs typeface="Arial" pitchFamily="34" charset="0"/>
                        </a:rPr>
                        <a:t>Functionele</a:t>
                      </a:r>
                      <a:r>
                        <a:rPr kumimoji="0" lang="en-GB" sz="1200" b="0" i="0" u="none" strike="noStrike" cap="none" normalizeH="0" baseline="0" dirty="0" smtClean="0">
                          <a:ln>
                            <a:noFill/>
                          </a:ln>
                          <a:solidFill>
                            <a:schemeClr val="tx1"/>
                          </a:solidFill>
                          <a:effectLst/>
                          <a:latin typeface="Arial" pitchFamily="34" charset="0"/>
                          <a:cs typeface="Arial" pitchFamily="34" charset="0"/>
                        </a:rPr>
                        <a:t> </a:t>
                      </a:r>
                      <a:endParaRPr kumimoji="0" lang="nl-NL"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err="1" smtClean="0">
                          <a:ln>
                            <a:noFill/>
                          </a:ln>
                          <a:solidFill>
                            <a:schemeClr val="tx1"/>
                          </a:solidFill>
                          <a:effectLst/>
                          <a:latin typeface="Arial" pitchFamily="34" charset="0"/>
                          <a:cs typeface="Arial" pitchFamily="34" charset="0"/>
                        </a:rPr>
                        <a:t>flexibiliteit</a:t>
                      </a:r>
                      <a:endParaRPr kumimoji="0" lang="en-GB"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itchFamily="34" charset="0"/>
                          <a:cs typeface="Arial" pitchFamily="34" charset="0"/>
                        </a:rPr>
                        <a:t>(</a:t>
                      </a:r>
                      <a:r>
                        <a:rPr kumimoji="0" lang="en-GB" sz="1200" b="0" i="0" u="none" strike="noStrike" cap="none" normalizeH="0" baseline="0" dirty="0" err="1" smtClean="0">
                          <a:ln>
                            <a:noFill/>
                          </a:ln>
                          <a:solidFill>
                            <a:schemeClr val="tx1"/>
                          </a:solidFill>
                          <a:effectLst/>
                          <a:latin typeface="Arial" pitchFamily="34" charset="0"/>
                          <a:cs typeface="Arial" pitchFamily="34" charset="0"/>
                        </a:rPr>
                        <a:t>inzetbaarheid</a:t>
                      </a:r>
                      <a:r>
                        <a:rPr kumimoji="0" lang="en-GB" sz="1200" b="0" i="0" u="none" strike="noStrike" cap="none" normalizeH="0" baseline="0" dirty="0" smtClean="0">
                          <a:ln>
                            <a:noFill/>
                          </a:ln>
                          <a:solidFill>
                            <a:schemeClr val="tx1"/>
                          </a:solidFill>
                          <a:effectLst/>
                          <a:latin typeface="Arial" pitchFamily="34" charset="0"/>
                          <a:cs typeface="Arial" pitchFamily="34" charset="0"/>
                        </a:rPr>
                        <a:t>)</a:t>
                      </a:r>
                      <a:endParaRPr kumimoji="0" lang="nl-NL" sz="1000" b="0"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a:gsLst>
                        <a:gs pos="0">
                          <a:srgbClr val="5E9EFF"/>
                        </a:gs>
                        <a:gs pos="39999">
                          <a:srgbClr val="85C2FF"/>
                        </a:gs>
                        <a:gs pos="70000">
                          <a:srgbClr val="C4D6EB"/>
                        </a:gs>
                        <a:gs pos="100000">
                          <a:srgbClr val="FFEBFA"/>
                        </a:gs>
                      </a:gsLst>
                      <a:lin ang="5400000" scaled="0"/>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nl-NL" sz="1800" b="0" i="0" u="none" strike="noStrike" cap="none" normalizeH="0" baseline="0" smtClean="0">
                        <a:ln>
                          <a:noFill/>
                        </a:ln>
                        <a:solidFill>
                          <a:schemeClr val="tx1"/>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nl-NL" sz="1800" b="0" i="0" u="none" strike="noStrike" cap="none" normalizeH="0" baseline="0" smtClean="0">
                        <a:ln>
                          <a:noFill/>
                        </a:ln>
                        <a:solidFill>
                          <a:schemeClr val="tx1"/>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nl-NL" sz="1800" b="0" i="0" u="none" strike="noStrike" cap="none" normalizeH="0" baseline="0" smtClean="0">
                        <a:ln>
                          <a:noFill/>
                        </a:ln>
                        <a:solidFill>
                          <a:schemeClr val="tx1"/>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nl-NL" sz="1800" b="0"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4670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smtClean="0">
                          <a:ln>
                            <a:noFill/>
                          </a:ln>
                          <a:solidFill>
                            <a:schemeClr val="tx1"/>
                          </a:solidFill>
                          <a:effectLst/>
                          <a:latin typeface="Arial" pitchFamily="34" charset="0"/>
                          <a:cs typeface="Arial" pitchFamily="34" charset="0"/>
                        </a:rPr>
                        <a:t>Flexibele</a:t>
                      </a:r>
                      <a:r>
                        <a:rPr kumimoji="0" lang="en-GB" sz="1200" b="0" i="0" u="none" strike="noStrike" cap="none" normalizeH="0" baseline="0" dirty="0" smtClean="0">
                          <a:ln>
                            <a:noFill/>
                          </a:ln>
                          <a:solidFill>
                            <a:schemeClr val="tx1"/>
                          </a:solidFill>
                          <a:effectLst/>
                          <a:latin typeface="Arial" pitchFamily="34" charset="0"/>
                          <a:cs typeface="Arial" pitchFamily="34" charset="0"/>
                        </a:rPr>
                        <a:t> of </a:t>
                      </a:r>
                      <a:r>
                        <a:rPr kumimoji="0" lang="en-GB" sz="1200" b="0" i="0" u="none" strike="noStrike" cap="none" normalizeH="0" baseline="0" dirty="0" err="1" smtClean="0">
                          <a:ln>
                            <a:noFill/>
                          </a:ln>
                          <a:solidFill>
                            <a:schemeClr val="tx1"/>
                          </a:solidFill>
                          <a:effectLst/>
                          <a:latin typeface="Arial" pitchFamily="34" charset="0"/>
                          <a:cs typeface="Arial" pitchFamily="34" charset="0"/>
                        </a:rPr>
                        <a:t>variabele</a:t>
                      </a:r>
                      <a:endParaRPr kumimoji="0" lang="nl-NL"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err="1" smtClean="0">
                          <a:ln>
                            <a:noFill/>
                          </a:ln>
                          <a:solidFill>
                            <a:schemeClr val="tx1"/>
                          </a:solidFill>
                          <a:effectLst/>
                          <a:latin typeface="Arial" pitchFamily="34" charset="0"/>
                          <a:cs typeface="Arial" pitchFamily="34" charset="0"/>
                        </a:rPr>
                        <a:t>beloning</a:t>
                      </a:r>
                      <a:endParaRPr kumimoji="0" lang="nl-NL" sz="1000" b="0"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a:gsLst>
                        <a:gs pos="0">
                          <a:srgbClr val="5E9EFF"/>
                        </a:gs>
                        <a:gs pos="39999">
                          <a:srgbClr val="85C2FF"/>
                        </a:gs>
                        <a:gs pos="70000">
                          <a:srgbClr val="C4D6EB"/>
                        </a:gs>
                        <a:gs pos="100000">
                          <a:srgbClr val="FFEBFA"/>
                        </a:gs>
                      </a:gsLst>
                      <a:lin ang="5400000" scaled="0"/>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nl-NL" sz="1800" b="0"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nl-NL" sz="1800" b="0"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nl-NL" sz="1800" b="0"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nl-NL" sz="1800" b="0"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6426" name="Rectangle 170"/>
          <p:cNvSpPr>
            <a:spLocks noChangeArrowheads="1"/>
          </p:cNvSpPr>
          <p:nvPr/>
        </p:nvSpPr>
        <p:spPr bwMode="auto">
          <a:xfrm>
            <a:off x="1524001" y="5023922"/>
            <a:ext cx="184731" cy="369332"/>
          </a:xfrm>
          <a:prstGeom prst="rect">
            <a:avLst/>
          </a:prstGeom>
          <a:noFill/>
          <a:ln w="9525">
            <a:noFill/>
            <a:miter lim="800000"/>
            <a:headEnd/>
            <a:tailEnd/>
          </a:ln>
        </p:spPr>
        <p:txBody>
          <a:bodyPr wrap="none" anchor="ctr">
            <a:spAutoFit/>
          </a:bodyPr>
          <a:lstStyle/>
          <a:p>
            <a:pPr fontAlgn="base">
              <a:spcBef>
                <a:spcPct val="0"/>
              </a:spcBef>
              <a:spcAft>
                <a:spcPct val="0"/>
              </a:spcAft>
            </a:pPr>
            <a:endParaRPr lang="nl-NL">
              <a:solidFill>
                <a:prstClr val="black"/>
              </a:solidFill>
            </a:endParaRPr>
          </a:p>
        </p:txBody>
      </p:sp>
      <p:graphicFrame>
        <p:nvGraphicFramePr>
          <p:cNvPr id="2" name="Table 1"/>
          <p:cNvGraphicFramePr>
            <a:graphicFrameLocks noGrp="1"/>
          </p:cNvGraphicFramePr>
          <p:nvPr>
            <p:extLst/>
          </p:nvPr>
        </p:nvGraphicFramePr>
        <p:xfrm>
          <a:off x="8760296" y="1988843"/>
          <a:ext cx="1512168" cy="3726132"/>
        </p:xfrm>
        <a:graphic>
          <a:graphicData uri="http://schemas.openxmlformats.org/drawingml/2006/table">
            <a:tbl>
              <a:tblPr firstRow="1" bandRow="1">
                <a:tableStyleId>{5C22544A-7EE6-4342-B048-85BDC9FD1C3A}</a:tableStyleId>
              </a:tblPr>
              <a:tblGrid>
                <a:gridCol w="1512168"/>
              </a:tblGrid>
              <a:tr h="514342">
                <a:tc>
                  <a:txBody>
                    <a:bodyPr/>
                    <a:lstStyle/>
                    <a:p>
                      <a:r>
                        <a:rPr lang="nl-NL" dirty="0" smtClean="0"/>
                        <a:t>niveau</a:t>
                      </a:r>
                      <a:endParaRPr lang="en-US" dirty="0"/>
                    </a:p>
                  </a:txBody>
                  <a:tcPr>
                    <a:solidFill>
                      <a:srgbClr val="FF0000"/>
                    </a:solidFill>
                  </a:tcPr>
                </a:tc>
              </a:tr>
              <a:tr h="514342">
                <a:tc>
                  <a:txBody>
                    <a:bodyPr/>
                    <a:lstStyle/>
                    <a:p>
                      <a:r>
                        <a:rPr lang="nl-NL" dirty="0" smtClean="0"/>
                        <a:t>individu</a:t>
                      </a:r>
                      <a:endParaRPr lang="en-US" dirty="0"/>
                    </a:p>
                  </a:txBody>
                  <a:tcPr/>
                </a:tc>
              </a:tr>
              <a:tr h="514342">
                <a:tc>
                  <a:txBody>
                    <a:bodyPr/>
                    <a:lstStyle/>
                    <a:p>
                      <a:r>
                        <a:rPr lang="nl-NL" dirty="0" smtClean="0"/>
                        <a:t>bedrijf</a:t>
                      </a:r>
                      <a:endParaRPr lang="en-US" dirty="0"/>
                    </a:p>
                  </a:txBody>
                  <a:tcPr/>
                </a:tc>
              </a:tr>
              <a:tr h="514342">
                <a:tc>
                  <a:txBody>
                    <a:bodyPr/>
                    <a:lstStyle/>
                    <a:p>
                      <a:r>
                        <a:rPr lang="nl-NL" dirty="0" smtClean="0"/>
                        <a:t>sector</a:t>
                      </a:r>
                      <a:endParaRPr lang="en-US" dirty="0"/>
                    </a:p>
                  </a:txBody>
                  <a:tcPr/>
                </a:tc>
              </a:tr>
              <a:tr h="514342">
                <a:tc>
                  <a:txBody>
                    <a:bodyPr/>
                    <a:lstStyle/>
                    <a:p>
                      <a:r>
                        <a:rPr lang="nl-NL" dirty="0" smtClean="0"/>
                        <a:t>regio/</a:t>
                      </a:r>
                      <a:r>
                        <a:rPr lang="nl-NL" dirty="0" err="1" smtClean="0"/>
                        <a:t>net-werken</a:t>
                      </a:r>
                      <a:endParaRPr lang="en-US" dirty="0"/>
                    </a:p>
                  </a:txBody>
                  <a:tcPr/>
                </a:tc>
              </a:tr>
              <a:tr h="514342">
                <a:tc>
                  <a:txBody>
                    <a:bodyPr/>
                    <a:lstStyle/>
                    <a:p>
                      <a:r>
                        <a:rPr lang="nl-NL" dirty="0" smtClean="0"/>
                        <a:t>landelijk</a:t>
                      </a:r>
                      <a:endParaRPr lang="en-US" dirty="0"/>
                    </a:p>
                  </a:txBody>
                  <a:tcPr/>
                </a:tc>
              </a:tr>
              <a:tr h="514342">
                <a:tc>
                  <a:txBody>
                    <a:bodyPr/>
                    <a:lstStyle/>
                    <a:p>
                      <a:r>
                        <a:rPr lang="nl-NL" dirty="0" smtClean="0"/>
                        <a:t>EU</a:t>
                      </a:r>
                      <a:endParaRPr lang="en-US" dirty="0"/>
                    </a:p>
                  </a:txBody>
                  <a:tcPr/>
                </a:tc>
              </a:tr>
            </a:tbl>
          </a:graphicData>
        </a:graphic>
      </p:graphicFrame>
    </p:spTree>
    <p:extLst>
      <p:ext uri="{BB962C8B-B14F-4D97-AF65-F5344CB8AC3E}">
        <p14:creationId xmlns:p14="http://schemas.microsoft.com/office/powerpoint/2010/main" val="33653844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2424113" y="1125539"/>
            <a:ext cx="6629400" cy="504825"/>
          </a:xfrm>
        </p:spPr>
        <p:txBody>
          <a:bodyPr/>
          <a:lstStyle/>
          <a:p>
            <a:r>
              <a:rPr lang="nl-NL" sz="2600"/>
              <a:t>Oud en nieuw psychologisch contract</a:t>
            </a:r>
          </a:p>
        </p:txBody>
      </p:sp>
      <p:graphicFrame>
        <p:nvGraphicFramePr>
          <p:cNvPr id="1026" name="Object 2"/>
          <p:cNvGraphicFramePr>
            <a:graphicFrameLocks noGrp="1" noChangeAspect="1"/>
          </p:cNvGraphicFramePr>
          <p:nvPr>
            <p:ph idx="1"/>
            <p:extLst/>
          </p:nvPr>
        </p:nvGraphicFramePr>
        <p:xfrm>
          <a:off x="3368676" y="1628776"/>
          <a:ext cx="5175597" cy="5180314"/>
        </p:xfrm>
        <a:graphic>
          <a:graphicData uri="http://schemas.openxmlformats.org/presentationml/2006/ole">
            <mc:AlternateContent xmlns:mc="http://schemas.openxmlformats.org/markup-compatibility/2006">
              <mc:Choice xmlns:v="urn:schemas-microsoft-com:vml" Requires="v">
                <p:oleObj spid="_x0000_s1057" name="Document" r:id="rId5" imgW="5893171" imgH="5897271" progId="Word.Document.8">
                  <p:embed/>
                </p:oleObj>
              </mc:Choice>
              <mc:Fallback>
                <p:oleObj name="Document" r:id="rId5" imgW="5893171" imgH="5897271" progId="Word.Document.8">
                  <p:embed/>
                  <p:pic>
                    <p:nvPicPr>
                      <p:cNvPr id="0" name=""/>
                      <p:cNvPicPr preferRelativeResize="0">
                        <a:picLocks noChangeAspect="1" noChangeArrowheads="1"/>
                      </p:cNvPicPr>
                      <p:nvPr/>
                    </p:nvPicPr>
                    <p:blipFill>
                      <a:blip r:embed="rId6"/>
                      <a:srcRect/>
                      <a:stretch>
                        <a:fillRect/>
                      </a:stretch>
                    </p:blipFill>
                    <p:spPr bwMode="auto">
                      <a:xfrm>
                        <a:off x="3368676" y="1628776"/>
                        <a:ext cx="5175597" cy="5180314"/>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9525">
                        <a:solidFill>
                          <a:schemeClr val="tx1"/>
                        </a:solidFill>
                        <a:miter lim="800000"/>
                        <a:headEnd/>
                        <a:tailEnd/>
                      </a:ln>
                      <a:extLst/>
                    </p:spPr>
                  </p:pic>
                </p:oleObj>
              </mc:Fallback>
            </mc:AlternateContent>
          </a:graphicData>
        </a:graphic>
      </p:graphicFrame>
    </p:spTree>
    <p:extLst>
      <p:ext uri="{BB962C8B-B14F-4D97-AF65-F5344CB8AC3E}">
        <p14:creationId xmlns:p14="http://schemas.microsoft.com/office/powerpoint/2010/main" val="22970893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T-</a:t>
            </a:r>
            <a:r>
              <a:rPr lang="nl-NL" dirty="0" err="1" smtClean="0"/>
              <a:t>shaped</a:t>
            </a:r>
            <a:r>
              <a:rPr lang="nl-NL" dirty="0" smtClean="0"/>
              <a:t> skills zijn cruciaal</a:t>
            </a:r>
            <a:endParaRPr lang="en-US" dirty="0"/>
          </a:p>
        </p:txBody>
      </p:sp>
      <p:pic>
        <p:nvPicPr>
          <p:cNvPr id="1026" name="Picture 2" descr="http://www.scrumexpert.com/wp-content/uploads/scrumtshape.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31704" y="1340768"/>
            <a:ext cx="5184576" cy="4824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80156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De Participatiewet: sociaal beleid en HRM</a:t>
            </a:r>
            <a:endParaRPr lang="en-US"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q"/>
            </a:pPr>
            <a:r>
              <a:rPr lang="nl-NL" dirty="0"/>
              <a:t>Probleem sociaal beleid: stuurt op mensen “uit de bakken krijgen” en niet zozeer op duurzame </a:t>
            </a:r>
            <a:r>
              <a:rPr lang="nl-NL" dirty="0" smtClean="0"/>
              <a:t>arbeidsrelaties</a:t>
            </a:r>
          </a:p>
          <a:p>
            <a:pPr>
              <a:buFont typeface="Wingdings" panose="05000000000000000000" pitchFamily="2" charset="2"/>
              <a:buChar char="q"/>
            </a:pPr>
            <a:r>
              <a:rPr lang="nl-NL" dirty="0"/>
              <a:t>Conclusie: </a:t>
            </a:r>
            <a:r>
              <a:rPr lang="nl-NL" dirty="0" smtClean="0"/>
              <a:t>bereik</a:t>
            </a:r>
            <a:r>
              <a:rPr lang="nl-NL" dirty="0"/>
              <a:t>, gebruik en </a:t>
            </a:r>
            <a:r>
              <a:rPr lang="nl-NL" dirty="0" smtClean="0"/>
              <a:t>effecten van </a:t>
            </a:r>
            <a:r>
              <a:rPr lang="nl-NL" dirty="0"/>
              <a:t>loonprikkels zijn TAMELIJK gering</a:t>
            </a:r>
          </a:p>
          <a:p>
            <a:pPr>
              <a:buFont typeface="Wingdings" panose="05000000000000000000" pitchFamily="2" charset="2"/>
              <a:buChar char="q"/>
            </a:pPr>
            <a:r>
              <a:rPr lang="nl-NL" dirty="0" smtClean="0"/>
              <a:t>Inspelen op HR-beleid is essentieel voor succesvolle re-integratie van mensen met een afstand tot de arbeidsmarkt</a:t>
            </a:r>
          </a:p>
          <a:p>
            <a:pPr>
              <a:buFont typeface="Wingdings" panose="05000000000000000000" pitchFamily="2" charset="2"/>
              <a:buChar char="q"/>
            </a:pPr>
            <a:r>
              <a:rPr lang="nl-NL" dirty="0" smtClean="0"/>
              <a:t>HR-beleid moet meer ‘inclusief worden’</a:t>
            </a:r>
          </a:p>
          <a:p>
            <a:pPr marL="0" indent="0">
              <a:buNone/>
            </a:pPr>
            <a:endParaRPr lang="nl-NL" dirty="0"/>
          </a:p>
        </p:txBody>
      </p:sp>
      <p:pic>
        <p:nvPicPr>
          <p:cNvPr id="7" name="Picture 6"/>
          <p:cNvPicPr>
            <a:picLocks noChangeAspect="1"/>
          </p:cNvPicPr>
          <p:nvPr/>
        </p:nvPicPr>
        <p:blipFill>
          <a:blip r:embed="rId3"/>
          <a:stretch>
            <a:fillRect/>
          </a:stretch>
        </p:blipFill>
        <p:spPr>
          <a:xfrm>
            <a:off x="8001001" y="3110049"/>
            <a:ext cx="2239505" cy="3129472"/>
          </a:xfrm>
          <a:prstGeom prst="rect">
            <a:avLst/>
          </a:prstGeom>
        </p:spPr>
      </p:pic>
      <p:pic>
        <p:nvPicPr>
          <p:cNvPr id="8" name="Picture 7"/>
          <p:cNvPicPr>
            <a:picLocks noChangeAspect="1"/>
          </p:cNvPicPr>
          <p:nvPr/>
        </p:nvPicPr>
        <p:blipFill>
          <a:blip r:embed="rId4"/>
          <a:stretch>
            <a:fillRect/>
          </a:stretch>
        </p:blipFill>
        <p:spPr>
          <a:xfrm>
            <a:off x="9728841" y="5913438"/>
            <a:ext cx="923919" cy="92932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5057" y="6129816"/>
            <a:ext cx="1621807" cy="621342"/>
          </a:xfrm>
          <a:prstGeom prst="rect">
            <a:avLst/>
          </a:prstGeom>
        </p:spPr>
      </p:pic>
    </p:spTree>
    <p:extLst>
      <p:ext uri="{BB962C8B-B14F-4D97-AF65-F5344CB8AC3E}">
        <p14:creationId xmlns:p14="http://schemas.microsoft.com/office/powerpoint/2010/main" val="21274184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13"/>
          </p:nvPr>
        </p:nvPicPr>
        <p:blipFill>
          <a:blip r:embed="rId2"/>
          <a:stretch>
            <a:fillRect/>
          </a:stretch>
        </p:blipFill>
        <p:spPr>
          <a:xfrm>
            <a:off x="3508665" y="3686445"/>
            <a:ext cx="5123365" cy="1410296"/>
          </a:xfrm>
          <a:prstGeom prst="rect">
            <a:avLst/>
          </a:prstGeom>
        </p:spPr>
      </p:pic>
      <p:sp>
        <p:nvSpPr>
          <p:cNvPr id="3" name="Title 2"/>
          <p:cNvSpPr>
            <a:spLocks noGrp="1"/>
          </p:cNvSpPr>
          <p:nvPr>
            <p:ph type="title"/>
          </p:nvPr>
        </p:nvSpPr>
        <p:spPr/>
        <p:txBody>
          <a:bodyPr/>
          <a:lstStyle/>
          <a:p>
            <a:r>
              <a:rPr lang="nl-NL" sz="2800" dirty="0"/>
              <a:t>Naar inclusief ondernemerschap en een parallelle economie</a:t>
            </a:r>
            <a:endParaRPr lang="en-US" sz="2800" dirty="0"/>
          </a:p>
        </p:txBody>
      </p:sp>
      <p:pic>
        <p:nvPicPr>
          <p:cNvPr id="4" name="Picture 3"/>
          <p:cNvPicPr>
            <a:picLocks noChangeAspect="1"/>
          </p:cNvPicPr>
          <p:nvPr/>
        </p:nvPicPr>
        <p:blipFill>
          <a:blip r:embed="rId3"/>
          <a:stretch>
            <a:fillRect/>
          </a:stretch>
        </p:blipFill>
        <p:spPr>
          <a:xfrm>
            <a:off x="3717026" y="1889523"/>
            <a:ext cx="4759139" cy="1492719"/>
          </a:xfrm>
          <a:prstGeom prst="rect">
            <a:avLst/>
          </a:prstGeom>
        </p:spPr>
      </p:pic>
    </p:spTree>
    <p:extLst>
      <p:ext uri="{BB962C8B-B14F-4D97-AF65-F5344CB8AC3E}">
        <p14:creationId xmlns:p14="http://schemas.microsoft.com/office/powerpoint/2010/main" val="24609393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itle 1"/>
          <p:cNvSpPr>
            <a:spLocks noGrp="1"/>
          </p:cNvSpPr>
          <p:nvPr>
            <p:ph type="title"/>
          </p:nvPr>
        </p:nvSpPr>
        <p:spPr/>
        <p:txBody>
          <a:bodyPr/>
          <a:lstStyle/>
          <a:p>
            <a:endParaRPr lang="en-US" altLang="en-US" smtClean="0"/>
          </a:p>
        </p:txBody>
      </p:sp>
      <p:sp>
        <p:nvSpPr>
          <p:cNvPr id="186371" name="Content Placeholder 2"/>
          <p:cNvSpPr>
            <a:spLocks noGrp="1"/>
          </p:cNvSpPr>
          <p:nvPr>
            <p:ph idx="1"/>
          </p:nvPr>
        </p:nvSpPr>
        <p:spPr>
          <a:xfrm>
            <a:off x="1992313" y="908050"/>
            <a:ext cx="8280400" cy="5761038"/>
          </a:xfrm>
        </p:spPr>
        <p:txBody>
          <a:bodyPr>
            <a:normAutofit lnSpcReduction="10000"/>
          </a:bodyPr>
          <a:lstStyle/>
          <a:p>
            <a:r>
              <a:rPr lang="nl-NL" altLang="en-US" sz="2600" dirty="0"/>
              <a:t>Het werk (de opdrachten) komt uit zowel bedrijfsleven als van de diverse overheden en aanverwante publieke sectoren. </a:t>
            </a:r>
          </a:p>
          <a:p>
            <a:r>
              <a:rPr lang="nl-NL" altLang="en-US" sz="2600" dirty="0"/>
              <a:t>Bedrijfsleven levert werk dat in de reguliere vorm niet rendabel is uit te voeren, waarbij dat werk deels wordt teruggehaald uit het buitenland (reshoring). </a:t>
            </a:r>
          </a:p>
          <a:p>
            <a:r>
              <a:rPr lang="nl-NL" altLang="en-US" sz="2600" dirty="0"/>
              <a:t>Overheid organiseert werk waaraan grote maatschappelijke behoefte bestaat, dat het nu afnemende service- en kwaliteitsniveau van de maatschappij zal verhogen en dat ‘loont’ vanuit  bredere opvatting over lonend werk. </a:t>
            </a:r>
          </a:p>
          <a:p>
            <a:r>
              <a:rPr lang="nl-NL" altLang="en-US" sz="2600" dirty="0"/>
              <a:t>Maatschappelijke businesscase waarin ook baten zijn opgenomen die buiten de reguliere business cases vallen. </a:t>
            </a:r>
            <a:endParaRPr lang="en-US" altLang="en-US" sz="2600" dirty="0"/>
          </a:p>
        </p:txBody>
      </p:sp>
    </p:spTree>
    <p:extLst>
      <p:ext uri="{BB962C8B-B14F-4D97-AF65-F5344CB8AC3E}">
        <p14:creationId xmlns:p14="http://schemas.microsoft.com/office/powerpoint/2010/main" val="3563169912"/>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nl-NL" sz="2400" b="1" dirty="0"/>
              <a:t>Permanente aangepaste werkplekken </a:t>
            </a:r>
            <a:r>
              <a:rPr lang="nl-NL" sz="2400" dirty="0"/>
              <a:t>voor mensen die blijvend zijn aangewezen op ondersteuning en  aangepaste werkomgeving; </a:t>
            </a:r>
          </a:p>
          <a:p>
            <a:r>
              <a:rPr lang="nl-NL" sz="2400" b="1" dirty="0"/>
              <a:t>Transitieplekken </a:t>
            </a:r>
            <a:r>
              <a:rPr lang="nl-NL" sz="2400" dirty="0"/>
              <a:t>om mensen te upgraden die bij een (r)entree op de arbeidsmarkt nog niet productief of ervaren genoeg zijn. Bv. vluchtelingen die de taal nog niet beheersen, schoolverlaters zonder diploma en langdurig	werklozen;</a:t>
            </a:r>
          </a:p>
          <a:p>
            <a:r>
              <a:rPr lang="nl-NL" sz="2400" b="1" dirty="0"/>
              <a:t>Schuilplekken</a:t>
            </a:r>
            <a:r>
              <a:rPr lang="nl-NL" sz="2400" dirty="0"/>
              <a:t> waar mensen in tijden van grote werkloosheid hun vaardigheden op peil kunnen houden en in contact blijven met de arbeidsmarkt.</a:t>
            </a:r>
          </a:p>
          <a:p>
            <a:endParaRPr lang="en-US" dirty="0"/>
          </a:p>
        </p:txBody>
      </p:sp>
      <p:sp>
        <p:nvSpPr>
          <p:cNvPr id="3" name="Title 2"/>
          <p:cNvSpPr>
            <a:spLocks noGrp="1"/>
          </p:cNvSpPr>
          <p:nvPr>
            <p:ph type="title"/>
          </p:nvPr>
        </p:nvSpPr>
        <p:spPr/>
        <p:txBody>
          <a:bodyPr/>
          <a:lstStyle/>
          <a:p>
            <a:r>
              <a:rPr lang="nl-NL" sz="4000" dirty="0"/>
              <a:t>3 functies</a:t>
            </a:r>
            <a:endParaRPr lang="en-US" sz="4000" dirty="0"/>
          </a:p>
        </p:txBody>
      </p:sp>
    </p:spTree>
    <p:extLst>
      <p:ext uri="{BB962C8B-B14F-4D97-AF65-F5344CB8AC3E}">
        <p14:creationId xmlns:p14="http://schemas.microsoft.com/office/powerpoint/2010/main" val="272674672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a:stretch>
            <a:fillRect/>
          </a:stretch>
        </p:blipFill>
        <p:spPr>
          <a:xfrm>
            <a:off x="2122587" y="1079735"/>
            <a:ext cx="8425209" cy="5737858"/>
          </a:xfrm>
          <a:prstGeom prst="rect">
            <a:avLst/>
          </a:prstGeom>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33346132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le 1"/>
          <p:cNvSpPr>
            <a:spLocks noGrp="1"/>
          </p:cNvSpPr>
          <p:nvPr>
            <p:ph type="title"/>
          </p:nvPr>
        </p:nvSpPr>
        <p:spPr/>
        <p:txBody>
          <a:bodyPr/>
          <a:lstStyle/>
          <a:p>
            <a:endParaRPr lang="en-US" altLang="en-US" smtClean="0"/>
          </a:p>
        </p:txBody>
      </p:sp>
      <p:pic>
        <p:nvPicPr>
          <p:cNvPr id="162819"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092326" y="1052513"/>
            <a:ext cx="7993063" cy="5256212"/>
          </a:xfrm>
        </p:spPr>
      </p:pic>
    </p:spTree>
    <p:extLst>
      <p:ext uri="{BB962C8B-B14F-4D97-AF65-F5344CB8AC3E}">
        <p14:creationId xmlns:p14="http://schemas.microsoft.com/office/powerpoint/2010/main" val="3716748150"/>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Title 1"/>
          <p:cNvSpPr>
            <a:spLocks noGrp="1"/>
          </p:cNvSpPr>
          <p:nvPr>
            <p:ph type="title"/>
          </p:nvPr>
        </p:nvSpPr>
        <p:spPr/>
        <p:txBody>
          <a:bodyPr/>
          <a:lstStyle/>
          <a:p>
            <a:endParaRPr lang="en-US" altLang="en-US" smtClean="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186569908"/>
              </p:ext>
            </p:extLst>
          </p:nvPr>
        </p:nvGraphicFramePr>
        <p:xfrm>
          <a:off x="1847850" y="1052513"/>
          <a:ext cx="6408738" cy="5616576"/>
        </p:xfrm>
        <a:graphic>
          <a:graphicData uri="http://schemas.openxmlformats.org/drawingml/2006/table">
            <a:tbl>
              <a:tblPr firstRow="1" bandRow="1">
                <a:tableStyleId>{5C22544A-7EE6-4342-B048-85BDC9FD1C3A}</a:tableStyleId>
              </a:tblPr>
              <a:tblGrid>
                <a:gridCol w="3204369"/>
                <a:gridCol w="3204369"/>
              </a:tblGrid>
              <a:tr h="1056252">
                <a:tc>
                  <a:txBody>
                    <a:bodyPr/>
                    <a:lstStyle/>
                    <a:p>
                      <a:r>
                        <a:rPr lang="nl-NL" sz="1800" dirty="0" err="1" smtClean="0"/>
                        <a:t>Coordinatiemechanisme</a:t>
                      </a:r>
                      <a:endParaRPr lang="en-US" sz="1800" dirty="0"/>
                    </a:p>
                  </a:txBody>
                  <a:tcPr/>
                </a:tc>
                <a:tc>
                  <a:txBody>
                    <a:bodyPr/>
                    <a:lstStyle/>
                    <a:p>
                      <a:r>
                        <a:rPr lang="nl-NL" sz="1800" dirty="0" smtClean="0"/>
                        <a:t>belang</a:t>
                      </a:r>
                      <a:endParaRPr lang="en-US" sz="1800" dirty="0"/>
                    </a:p>
                  </a:txBody>
                  <a:tcPr/>
                </a:tc>
              </a:tr>
              <a:tr h="611955">
                <a:tc>
                  <a:txBody>
                    <a:bodyPr/>
                    <a:lstStyle/>
                    <a:p>
                      <a:r>
                        <a:rPr lang="nl-NL" sz="1800" dirty="0" smtClean="0"/>
                        <a:t>Markt</a:t>
                      </a:r>
                      <a:endParaRPr lang="en-US" sz="1800" dirty="0"/>
                    </a:p>
                  </a:txBody>
                  <a:tcPr/>
                </a:tc>
                <a:tc>
                  <a:txBody>
                    <a:bodyPr/>
                    <a:lstStyle/>
                    <a:p>
                      <a:r>
                        <a:rPr lang="nl-NL" sz="1800" dirty="0" smtClean="0"/>
                        <a:t>+</a:t>
                      </a:r>
                      <a:endParaRPr lang="en-US" sz="1800" dirty="0"/>
                    </a:p>
                  </a:txBody>
                  <a:tcPr/>
                </a:tc>
              </a:tr>
              <a:tr h="611955">
                <a:tc>
                  <a:txBody>
                    <a:bodyPr/>
                    <a:lstStyle/>
                    <a:p>
                      <a:r>
                        <a:rPr lang="nl-NL" sz="1800" dirty="0" smtClean="0"/>
                        <a:t>Overheid</a:t>
                      </a:r>
                      <a:r>
                        <a:rPr lang="nl-NL" sz="1800" baseline="0" dirty="0" smtClean="0"/>
                        <a:t> (rijk </a:t>
                      </a:r>
                      <a:r>
                        <a:rPr lang="nl-NL" sz="1800" baseline="0" dirty="0" err="1" smtClean="0"/>
                        <a:t>vs</a:t>
                      </a:r>
                      <a:r>
                        <a:rPr lang="nl-NL" sz="1800" baseline="0" dirty="0" smtClean="0"/>
                        <a:t> lokaal)</a:t>
                      </a:r>
                      <a:endParaRPr lang="en-US" sz="1800" dirty="0"/>
                    </a:p>
                  </a:txBody>
                  <a:tcPr/>
                </a:tc>
                <a:tc>
                  <a:txBody>
                    <a:bodyPr/>
                    <a:lstStyle/>
                    <a:p>
                      <a:r>
                        <a:rPr lang="nl-NL" sz="1800" dirty="0" smtClean="0"/>
                        <a:t>-/+</a:t>
                      </a:r>
                      <a:endParaRPr lang="en-US" sz="1800" dirty="0"/>
                    </a:p>
                  </a:txBody>
                  <a:tcPr/>
                </a:tc>
              </a:tr>
              <a:tr h="1056252">
                <a:tc>
                  <a:txBody>
                    <a:bodyPr/>
                    <a:lstStyle/>
                    <a:p>
                      <a:r>
                        <a:rPr lang="nl-NL" sz="1800" dirty="0" smtClean="0"/>
                        <a:t>Associaties (bonden/ werkgeversorganisaties</a:t>
                      </a:r>
                    </a:p>
                    <a:p>
                      <a:r>
                        <a:rPr lang="nl-NL" sz="1800" dirty="0" smtClean="0"/>
                        <a:t>sectoren)</a:t>
                      </a:r>
                      <a:endParaRPr lang="en-US" sz="1800" dirty="0"/>
                    </a:p>
                  </a:txBody>
                  <a:tcPr/>
                </a:tc>
                <a:tc>
                  <a:txBody>
                    <a:bodyPr/>
                    <a:lstStyle/>
                    <a:p>
                      <a:r>
                        <a:rPr lang="nl-NL" sz="1800" dirty="0" smtClean="0"/>
                        <a:t>?/-</a:t>
                      </a:r>
                      <a:endParaRPr lang="en-US" sz="1800" dirty="0"/>
                    </a:p>
                  </a:txBody>
                  <a:tcPr/>
                </a:tc>
              </a:tr>
              <a:tr h="611955">
                <a:tc>
                  <a:txBody>
                    <a:bodyPr/>
                    <a:lstStyle/>
                    <a:p>
                      <a:r>
                        <a:rPr lang="nl-NL" sz="1800" dirty="0" smtClean="0"/>
                        <a:t>Bedrijven/organisaties</a:t>
                      </a:r>
                      <a:endParaRPr lang="en-US" sz="1800" dirty="0"/>
                    </a:p>
                  </a:txBody>
                  <a:tcPr/>
                </a:tc>
                <a:tc>
                  <a:txBody>
                    <a:bodyPr/>
                    <a:lstStyle/>
                    <a:p>
                      <a:r>
                        <a:rPr lang="nl-NL" sz="1800" dirty="0" smtClean="0"/>
                        <a:t>+/-</a:t>
                      </a:r>
                      <a:endParaRPr lang="en-US" sz="1800" dirty="0"/>
                    </a:p>
                  </a:txBody>
                  <a:tcPr/>
                </a:tc>
              </a:tr>
              <a:tr h="1056252">
                <a:tc>
                  <a:txBody>
                    <a:bodyPr/>
                    <a:lstStyle/>
                    <a:p>
                      <a:r>
                        <a:rPr lang="nl-NL" sz="1800" dirty="0" smtClean="0"/>
                        <a:t>Netwerken (regio, ketens </a:t>
                      </a:r>
                      <a:r>
                        <a:rPr lang="nl-NL" sz="1800" dirty="0" err="1" smtClean="0"/>
                        <a:t>enz</a:t>
                      </a:r>
                      <a:r>
                        <a:rPr lang="nl-NL" sz="1800" dirty="0" smtClean="0"/>
                        <a:t>)</a:t>
                      </a:r>
                      <a:endParaRPr lang="en-US" sz="1800" dirty="0"/>
                    </a:p>
                  </a:txBody>
                  <a:tcPr/>
                </a:tc>
                <a:tc>
                  <a:txBody>
                    <a:bodyPr/>
                    <a:lstStyle/>
                    <a:p>
                      <a:r>
                        <a:rPr lang="nl-NL" sz="1800" dirty="0" smtClean="0"/>
                        <a:t>++</a:t>
                      </a:r>
                      <a:endParaRPr lang="en-US" sz="1800" dirty="0"/>
                    </a:p>
                  </a:txBody>
                  <a:tcPr/>
                </a:tc>
              </a:tr>
              <a:tr h="611955">
                <a:tc>
                  <a:txBody>
                    <a:bodyPr/>
                    <a:lstStyle/>
                    <a:p>
                      <a:r>
                        <a:rPr lang="nl-NL" sz="1800" dirty="0" err="1" smtClean="0"/>
                        <a:t>Communities</a:t>
                      </a:r>
                      <a:endParaRPr lang="en-US" sz="1800" dirty="0"/>
                    </a:p>
                  </a:txBody>
                  <a:tcPr/>
                </a:tc>
                <a:tc>
                  <a:txBody>
                    <a:bodyPr/>
                    <a:lstStyle/>
                    <a:p>
                      <a:r>
                        <a:rPr lang="nl-NL" sz="1800" dirty="0" smtClean="0"/>
                        <a:t>++</a:t>
                      </a:r>
                      <a:endParaRPr lang="en-US" sz="1800" dirty="0"/>
                    </a:p>
                  </a:txBody>
                  <a:tcPr/>
                </a:tc>
              </a:tr>
            </a:tbl>
          </a:graphicData>
        </a:graphic>
      </p:graphicFrame>
      <p:pic>
        <p:nvPicPr>
          <p:cNvPr id="369693"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99464" y="1"/>
            <a:ext cx="2103437" cy="666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0297845" y="4365938"/>
            <a:ext cx="1596912" cy="584775"/>
          </a:xfrm>
          <a:prstGeom prst="rect">
            <a:avLst/>
          </a:prstGeom>
          <a:noFill/>
        </p:spPr>
        <p:txBody>
          <a:bodyPr wrap="none" rtlCol="0">
            <a:spAutoFit/>
          </a:bodyPr>
          <a:lstStyle/>
          <a:p>
            <a:r>
              <a:rPr lang="nl-NL" sz="3200" dirty="0" smtClean="0">
                <a:solidFill>
                  <a:srgbClr val="000000"/>
                </a:solidFill>
              </a:rPr>
              <a:t>Individu</a:t>
            </a:r>
            <a:endParaRPr lang="en-US" sz="3200" dirty="0">
              <a:solidFill>
                <a:srgbClr val="000000"/>
              </a:solidFill>
            </a:endParaRPr>
          </a:p>
        </p:txBody>
      </p:sp>
    </p:spTree>
    <p:extLst>
      <p:ext uri="{BB962C8B-B14F-4D97-AF65-F5344CB8AC3E}">
        <p14:creationId xmlns:p14="http://schemas.microsoft.com/office/powerpoint/2010/main" val="3744641439"/>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tretch>
            <a:fillRect/>
          </a:stretch>
        </p:blipFill>
        <p:spPr>
          <a:xfrm>
            <a:off x="1524000" y="0"/>
            <a:ext cx="9144000" cy="6845300"/>
          </a:xfrm>
          <a:prstGeom prst="rect">
            <a:avLst/>
          </a:prstGeom>
        </p:spPr>
      </p:pic>
      <p:sp>
        <p:nvSpPr>
          <p:cNvPr id="3" name="TextBox 3"/>
          <p:cNvSpPr txBox="1"/>
          <p:nvPr/>
        </p:nvSpPr>
        <p:spPr>
          <a:xfrm>
            <a:off x="2146300" y="952500"/>
            <a:ext cx="5735544" cy="820738"/>
          </a:xfrm>
          <a:prstGeom prst="rect">
            <a:avLst/>
          </a:prstGeom>
          <a:noFill/>
        </p:spPr>
        <p:txBody>
          <a:bodyPr vert="horz" wrap="none" lIns="0" tIns="0" rIns="0" bIns="0" rtlCol="0">
            <a:spAutoFit/>
          </a:bodyPr>
          <a:lstStyle/>
          <a:p>
            <a:pPr>
              <a:lnSpc>
                <a:spcPts val="3220"/>
              </a:lnSpc>
            </a:pPr>
            <a:r>
              <a:rPr lang="en-CA" sz="2805" b="1" dirty="0" err="1">
                <a:solidFill>
                  <a:srgbClr val="FFFFFF"/>
                </a:solidFill>
                <a:latin typeface="Arial Bold"/>
                <a:cs typeface="Arial Bold"/>
              </a:rPr>
              <a:t>Innovatie</a:t>
            </a:r>
            <a:r>
              <a:rPr lang="en-CA" sz="2805" b="1" dirty="0">
                <a:solidFill>
                  <a:srgbClr val="FFFFFF"/>
                </a:solidFill>
                <a:latin typeface="Arial Bold"/>
                <a:cs typeface="Arial Bold"/>
              </a:rPr>
              <a:t> </a:t>
            </a:r>
            <a:r>
              <a:rPr lang="en-CA" sz="2805" b="1" dirty="0" err="1">
                <a:solidFill>
                  <a:srgbClr val="FFFFFF"/>
                </a:solidFill>
                <a:latin typeface="Arial Bold"/>
                <a:cs typeface="Arial Bold"/>
              </a:rPr>
              <a:t>regionale</a:t>
            </a:r>
            <a:r>
              <a:rPr lang="en-CA" sz="2805" b="1" dirty="0">
                <a:solidFill>
                  <a:srgbClr val="FFFFFF"/>
                </a:solidFill>
                <a:latin typeface="Arial Bold"/>
                <a:cs typeface="Arial Bold"/>
              </a:rPr>
              <a:t>  </a:t>
            </a:r>
            <a:r>
              <a:rPr lang="en-CA" sz="2805" b="1" dirty="0" err="1">
                <a:solidFill>
                  <a:srgbClr val="FFFFFF"/>
                </a:solidFill>
                <a:latin typeface="Arial Bold"/>
                <a:cs typeface="Arial Bold"/>
              </a:rPr>
              <a:t>arbeidsmarkt</a:t>
            </a:r>
            <a:endParaRPr lang="en-CA" sz="2805" b="1" dirty="0">
              <a:solidFill>
                <a:srgbClr val="FFFFFF"/>
              </a:solidFill>
              <a:latin typeface="Arial Bold"/>
              <a:cs typeface="Arial Bold"/>
            </a:endParaRPr>
          </a:p>
          <a:p>
            <a:pPr>
              <a:lnSpc>
                <a:spcPts val="3220"/>
              </a:lnSpc>
            </a:pPr>
            <a:endParaRPr lang="en-CA" sz="2795" dirty="0">
              <a:solidFill>
                <a:srgbClr val="000000"/>
              </a:solidFill>
            </a:endParaRPr>
          </a:p>
        </p:txBody>
      </p:sp>
      <p:sp>
        <p:nvSpPr>
          <p:cNvPr id="4" name="TextBox 4"/>
          <p:cNvSpPr txBox="1"/>
          <p:nvPr/>
        </p:nvSpPr>
        <p:spPr>
          <a:xfrm>
            <a:off x="2146301" y="4038601"/>
            <a:ext cx="5012591" cy="538609"/>
          </a:xfrm>
          <a:prstGeom prst="rect">
            <a:avLst/>
          </a:prstGeom>
          <a:noFill/>
        </p:spPr>
        <p:txBody>
          <a:bodyPr vert="horz" wrap="none" lIns="0" tIns="0" rIns="0" bIns="0" rtlCol="0">
            <a:spAutoFit/>
          </a:bodyPr>
          <a:lstStyle/>
          <a:p>
            <a:pPr>
              <a:lnSpc>
                <a:spcPts val="2070"/>
              </a:lnSpc>
            </a:pPr>
            <a:r>
              <a:rPr lang="en-CA" sz="1810" b="1" dirty="0" err="1">
                <a:solidFill>
                  <a:srgbClr val="FFFFFF"/>
                </a:solidFill>
                <a:latin typeface="Arial Bold"/>
                <a:cs typeface="Arial Bold"/>
              </a:rPr>
              <a:t>Als</a:t>
            </a:r>
            <a:r>
              <a:rPr lang="en-CA" sz="1810" b="1" dirty="0">
                <a:solidFill>
                  <a:srgbClr val="FFFFFF"/>
                </a:solidFill>
                <a:latin typeface="Arial Bold"/>
                <a:cs typeface="Arial Bold"/>
              </a:rPr>
              <a:t> partner in triple/multi helix </a:t>
            </a:r>
            <a:r>
              <a:rPr lang="en-CA" sz="1810" b="1" dirty="0" err="1">
                <a:solidFill>
                  <a:srgbClr val="FFFFFF"/>
                </a:solidFill>
                <a:latin typeface="Arial Bold"/>
                <a:cs typeface="Arial Bold"/>
              </a:rPr>
              <a:t>samenwerking</a:t>
            </a:r>
            <a:endParaRPr lang="en-CA" sz="1810" b="1" dirty="0">
              <a:solidFill>
                <a:srgbClr val="FFFFFF"/>
              </a:solidFill>
              <a:latin typeface="Arial Bold"/>
              <a:cs typeface="Arial Bold"/>
            </a:endParaRPr>
          </a:p>
          <a:p>
            <a:pPr>
              <a:lnSpc>
                <a:spcPts val="2070"/>
              </a:lnSpc>
            </a:pPr>
            <a:endParaRPr lang="en-CA" dirty="0">
              <a:solidFill>
                <a:srgbClr val="000000"/>
              </a:solidFill>
            </a:endParaRPr>
          </a:p>
        </p:txBody>
      </p:sp>
      <p:sp>
        <p:nvSpPr>
          <p:cNvPr id="5" name="TextBox 5"/>
          <p:cNvSpPr txBox="1"/>
          <p:nvPr/>
        </p:nvSpPr>
        <p:spPr>
          <a:xfrm>
            <a:off x="1919537" y="4293097"/>
            <a:ext cx="6496109" cy="2222019"/>
          </a:xfrm>
          <a:prstGeom prst="rect">
            <a:avLst/>
          </a:prstGeom>
          <a:noFill/>
        </p:spPr>
        <p:txBody>
          <a:bodyPr vert="horz" wrap="square" lIns="0" tIns="0" rIns="0" bIns="0" rtlCol="0">
            <a:spAutoFit/>
          </a:bodyPr>
          <a:lstStyle/>
          <a:p>
            <a:pPr marL="285750" indent="-285750">
              <a:lnSpc>
                <a:spcPct val="140000"/>
              </a:lnSpc>
              <a:buFont typeface="Arial" panose="020B0604020202020204" pitchFamily="34" charset="0"/>
              <a:buChar char="•"/>
            </a:pPr>
            <a:r>
              <a:rPr lang="en-CA" sz="1403" dirty="0" err="1">
                <a:solidFill>
                  <a:srgbClr val="FFFFFF"/>
                </a:solidFill>
                <a:latin typeface="Arial"/>
                <a:cs typeface="Arial"/>
              </a:rPr>
              <a:t>Regionale</a:t>
            </a:r>
            <a:r>
              <a:rPr lang="en-CA" sz="1403" dirty="0">
                <a:solidFill>
                  <a:srgbClr val="FFFFFF"/>
                </a:solidFill>
                <a:latin typeface="Arial"/>
                <a:cs typeface="Arial"/>
              </a:rPr>
              <a:t> </a:t>
            </a:r>
            <a:r>
              <a:rPr lang="en-CA" sz="1403" dirty="0" err="1">
                <a:solidFill>
                  <a:srgbClr val="FFFFFF"/>
                </a:solidFill>
                <a:latin typeface="Arial"/>
                <a:cs typeface="Arial"/>
              </a:rPr>
              <a:t>toepassingen</a:t>
            </a:r>
            <a:r>
              <a:rPr lang="en-CA" sz="1403" dirty="0">
                <a:solidFill>
                  <a:srgbClr val="FFFFFF"/>
                </a:solidFill>
                <a:latin typeface="Arial"/>
                <a:cs typeface="Arial"/>
              </a:rPr>
              <a:t> </a:t>
            </a:r>
            <a:r>
              <a:rPr lang="en-CA" sz="1403" dirty="0" err="1">
                <a:solidFill>
                  <a:srgbClr val="FFFFFF"/>
                </a:solidFill>
                <a:latin typeface="Arial"/>
                <a:cs typeface="Arial"/>
              </a:rPr>
              <a:t>flexicurity</a:t>
            </a:r>
            <a:endParaRPr lang="en-CA" sz="1403" dirty="0">
              <a:solidFill>
                <a:srgbClr val="FFFFFF"/>
              </a:solidFill>
              <a:latin typeface="Arial"/>
              <a:cs typeface="Arial"/>
            </a:endParaRPr>
          </a:p>
          <a:p>
            <a:pPr marL="285750" indent="-285750">
              <a:lnSpc>
                <a:spcPct val="140000"/>
              </a:lnSpc>
              <a:buFont typeface="Arial" panose="020B0604020202020204" pitchFamily="34" charset="0"/>
              <a:buChar char="•"/>
            </a:pPr>
            <a:r>
              <a:rPr lang="en-CA" sz="1403" dirty="0" err="1">
                <a:solidFill>
                  <a:srgbClr val="FFFFFF"/>
                </a:solidFill>
                <a:latin typeface="Arial"/>
                <a:cs typeface="Arial"/>
              </a:rPr>
              <a:t>Ontwikkeling</a:t>
            </a:r>
            <a:r>
              <a:rPr lang="en-CA" sz="1403" dirty="0">
                <a:solidFill>
                  <a:srgbClr val="FFFFFF"/>
                </a:solidFill>
                <a:latin typeface="Arial"/>
                <a:cs typeface="Arial"/>
              </a:rPr>
              <a:t> </a:t>
            </a:r>
            <a:r>
              <a:rPr lang="en-CA" sz="1403" dirty="0" err="1">
                <a:solidFill>
                  <a:srgbClr val="FFFFFF"/>
                </a:solidFill>
                <a:latin typeface="Arial"/>
                <a:cs typeface="Arial"/>
              </a:rPr>
              <a:t>competentie</a:t>
            </a:r>
            <a:r>
              <a:rPr lang="en-CA" sz="1403" dirty="0">
                <a:solidFill>
                  <a:srgbClr val="FFFFFF"/>
                </a:solidFill>
                <a:latin typeface="Arial"/>
                <a:cs typeface="Arial"/>
              </a:rPr>
              <a:t>/</a:t>
            </a:r>
            <a:r>
              <a:rPr lang="en-CA" sz="1403" dirty="0" err="1">
                <a:solidFill>
                  <a:srgbClr val="FFFFFF"/>
                </a:solidFill>
                <a:latin typeface="Arial"/>
                <a:cs typeface="Arial"/>
              </a:rPr>
              <a:t>ePortfolio</a:t>
            </a:r>
            <a:r>
              <a:rPr lang="en-CA" sz="1403" dirty="0">
                <a:solidFill>
                  <a:srgbClr val="FFFFFF"/>
                </a:solidFill>
                <a:latin typeface="Arial"/>
                <a:cs typeface="Arial"/>
              </a:rPr>
              <a:t> </a:t>
            </a:r>
            <a:r>
              <a:rPr lang="en-CA" sz="1403" dirty="0" err="1">
                <a:solidFill>
                  <a:srgbClr val="FFFFFF"/>
                </a:solidFill>
                <a:latin typeface="Arial"/>
                <a:cs typeface="Arial"/>
              </a:rPr>
              <a:t>systemen</a:t>
            </a:r>
            <a:r>
              <a:rPr lang="en-CA" sz="1403" dirty="0">
                <a:solidFill>
                  <a:srgbClr val="FFFFFF"/>
                </a:solidFill>
                <a:latin typeface="Arial"/>
                <a:cs typeface="Arial"/>
              </a:rPr>
              <a:t>, </a:t>
            </a:r>
            <a:r>
              <a:rPr lang="en-CA" sz="1403" dirty="0" err="1">
                <a:solidFill>
                  <a:srgbClr val="FFFFFF"/>
                </a:solidFill>
                <a:latin typeface="Arial"/>
                <a:cs typeface="Arial"/>
              </a:rPr>
              <a:t>leven</a:t>
            </a:r>
            <a:r>
              <a:rPr lang="en-CA" sz="1403" dirty="0">
                <a:solidFill>
                  <a:srgbClr val="FFFFFF"/>
                </a:solidFill>
                <a:latin typeface="Arial"/>
                <a:cs typeface="Arial"/>
              </a:rPr>
              <a:t> </a:t>
            </a:r>
            <a:r>
              <a:rPr lang="en-CA" sz="1403" dirty="0" err="1">
                <a:solidFill>
                  <a:srgbClr val="FFFFFF"/>
                </a:solidFill>
                <a:latin typeface="Arial"/>
                <a:cs typeface="Arial"/>
              </a:rPr>
              <a:t>lang</a:t>
            </a:r>
            <a:r>
              <a:rPr lang="en-CA" sz="1403" dirty="0">
                <a:solidFill>
                  <a:srgbClr val="FFFFFF"/>
                </a:solidFill>
                <a:latin typeface="Arial"/>
                <a:cs typeface="Arial"/>
              </a:rPr>
              <a:t> </a:t>
            </a:r>
            <a:r>
              <a:rPr lang="en-CA" sz="1403" dirty="0" err="1">
                <a:solidFill>
                  <a:srgbClr val="FFFFFF"/>
                </a:solidFill>
                <a:latin typeface="Arial"/>
                <a:cs typeface="Arial"/>
              </a:rPr>
              <a:t>leren</a:t>
            </a:r>
            <a:endParaRPr lang="en-CA" sz="1403" dirty="0">
              <a:solidFill>
                <a:srgbClr val="FFFFFF"/>
              </a:solidFill>
              <a:latin typeface="Arial"/>
              <a:cs typeface="Arial"/>
            </a:endParaRPr>
          </a:p>
          <a:p>
            <a:pPr marL="285750" indent="-285750">
              <a:lnSpc>
                <a:spcPct val="140000"/>
              </a:lnSpc>
              <a:buFont typeface="Arial" panose="020B0604020202020204" pitchFamily="34" charset="0"/>
              <a:buChar char="•"/>
            </a:pPr>
            <a:r>
              <a:rPr lang="en-CA" sz="1403" dirty="0">
                <a:solidFill>
                  <a:srgbClr val="FFFFFF"/>
                </a:solidFill>
                <a:latin typeface="Arial"/>
                <a:cs typeface="Arial"/>
              </a:rPr>
              <a:t>Reshoring</a:t>
            </a:r>
          </a:p>
          <a:p>
            <a:pPr marL="285750" indent="-285750">
              <a:lnSpc>
                <a:spcPct val="140000"/>
              </a:lnSpc>
              <a:buFont typeface="Arial" panose="020B0604020202020204" pitchFamily="34" charset="0"/>
              <a:buChar char="•"/>
            </a:pPr>
            <a:r>
              <a:rPr lang="en-CA" sz="1400" dirty="0" err="1">
                <a:solidFill>
                  <a:srgbClr val="FFFFFF"/>
                </a:solidFill>
                <a:latin typeface="Arial"/>
                <a:cs typeface="Arial"/>
              </a:rPr>
              <a:t>Afstemming</a:t>
            </a:r>
            <a:r>
              <a:rPr lang="en-CA" sz="1400" dirty="0">
                <a:solidFill>
                  <a:srgbClr val="FFFFFF"/>
                </a:solidFill>
                <a:latin typeface="Arial"/>
                <a:cs typeface="Arial"/>
              </a:rPr>
              <a:t> Arbeidsvoorwaarden (“</a:t>
            </a:r>
            <a:r>
              <a:rPr lang="en-CA" sz="1400" dirty="0" err="1">
                <a:solidFill>
                  <a:srgbClr val="FFFFFF"/>
                </a:solidFill>
                <a:latin typeface="Arial"/>
                <a:cs typeface="Arial"/>
              </a:rPr>
              <a:t>Regionale</a:t>
            </a:r>
            <a:r>
              <a:rPr lang="en-CA" sz="1400" dirty="0">
                <a:solidFill>
                  <a:srgbClr val="FFFFFF"/>
                </a:solidFill>
                <a:latin typeface="Arial"/>
                <a:cs typeface="Arial"/>
              </a:rPr>
              <a:t> </a:t>
            </a:r>
            <a:r>
              <a:rPr lang="en-CA" sz="1400" dirty="0" err="1">
                <a:solidFill>
                  <a:srgbClr val="FFFFFF"/>
                </a:solidFill>
                <a:latin typeface="Arial"/>
                <a:cs typeface="Arial"/>
              </a:rPr>
              <a:t>cao</a:t>
            </a:r>
            <a:r>
              <a:rPr lang="en-CA" sz="1400" dirty="0">
                <a:solidFill>
                  <a:srgbClr val="FFFFFF"/>
                </a:solidFill>
                <a:latin typeface="Arial"/>
                <a:cs typeface="Arial"/>
              </a:rPr>
              <a:t>”)</a:t>
            </a:r>
          </a:p>
          <a:p>
            <a:pPr marL="285750" indent="-285750">
              <a:lnSpc>
                <a:spcPct val="140000"/>
              </a:lnSpc>
              <a:buFont typeface="Arial" panose="020B0604020202020204" pitchFamily="34" charset="0"/>
              <a:buChar char="•"/>
            </a:pPr>
            <a:r>
              <a:rPr lang="en-CA" sz="1400" dirty="0" err="1">
                <a:solidFill>
                  <a:srgbClr val="FFFFFF"/>
                </a:solidFill>
                <a:latin typeface="Arial"/>
                <a:cs typeface="Arial"/>
              </a:rPr>
              <a:t>Verbeteren</a:t>
            </a:r>
            <a:r>
              <a:rPr lang="en-CA" sz="1400" dirty="0">
                <a:solidFill>
                  <a:srgbClr val="FFFFFF"/>
                </a:solidFill>
                <a:latin typeface="Arial"/>
                <a:cs typeface="Arial"/>
              </a:rPr>
              <a:t> (</a:t>
            </a:r>
            <a:r>
              <a:rPr lang="en-CA" sz="1400" dirty="0" err="1">
                <a:solidFill>
                  <a:srgbClr val="FFFFFF"/>
                </a:solidFill>
                <a:latin typeface="Arial"/>
                <a:cs typeface="Arial"/>
              </a:rPr>
              <a:t>regionale</a:t>
            </a:r>
            <a:r>
              <a:rPr lang="en-CA" sz="1400" dirty="0">
                <a:solidFill>
                  <a:srgbClr val="FFFFFF"/>
                </a:solidFill>
                <a:latin typeface="Arial"/>
                <a:cs typeface="Arial"/>
              </a:rPr>
              <a:t>) </a:t>
            </a:r>
            <a:r>
              <a:rPr lang="en-CA" sz="1400" dirty="0" err="1">
                <a:solidFill>
                  <a:srgbClr val="FFFFFF"/>
                </a:solidFill>
                <a:latin typeface="Arial"/>
                <a:cs typeface="Arial"/>
              </a:rPr>
              <a:t>arbeidsmarktinformatie</a:t>
            </a:r>
            <a:r>
              <a:rPr lang="en-CA" sz="1400" dirty="0">
                <a:solidFill>
                  <a:srgbClr val="FFFFFF"/>
                </a:solidFill>
                <a:latin typeface="Arial"/>
                <a:cs typeface="Arial"/>
              </a:rPr>
              <a:t> (“</a:t>
            </a:r>
            <a:r>
              <a:rPr lang="en-CA" sz="1400" dirty="0" err="1">
                <a:solidFill>
                  <a:srgbClr val="FFFFFF"/>
                </a:solidFill>
                <a:latin typeface="Arial"/>
                <a:cs typeface="Arial"/>
              </a:rPr>
              <a:t>Arbeidsmarktdashboard</a:t>
            </a:r>
            <a:r>
              <a:rPr lang="en-CA" sz="1400" dirty="0">
                <a:solidFill>
                  <a:srgbClr val="FFFFFF"/>
                </a:solidFill>
                <a:latin typeface="Arial"/>
                <a:cs typeface="Arial"/>
              </a:rPr>
              <a:t>”)</a:t>
            </a:r>
          </a:p>
          <a:p>
            <a:pPr marL="285750" indent="-285750">
              <a:lnSpc>
                <a:spcPct val="140000"/>
              </a:lnSpc>
              <a:buFont typeface="Arial" panose="020B0604020202020204" pitchFamily="34" charset="0"/>
              <a:buChar char="•"/>
            </a:pPr>
            <a:r>
              <a:rPr lang="en-CA" sz="1400" dirty="0" err="1">
                <a:solidFill>
                  <a:srgbClr val="FFFFFF"/>
                </a:solidFill>
                <a:latin typeface="Arial"/>
                <a:cs typeface="Arial"/>
              </a:rPr>
              <a:t>Ontwikkeling</a:t>
            </a:r>
            <a:r>
              <a:rPr lang="en-CA" sz="1400" dirty="0">
                <a:solidFill>
                  <a:srgbClr val="FFFFFF"/>
                </a:solidFill>
                <a:latin typeface="Arial"/>
                <a:cs typeface="Arial"/>
              </a:rPr>
              <a:t> </a:t>
            </a:r>
            <a:r>
              <a:rPr lang="en-CA" sz="1400" dirty="0" err="1">
                <a:solidFill>
                  <a:srgbClr val="FFFFFF"/>
                </a:solidFill>
                <a:latin typeface="Arial"/>
                <a:cs typeface="Arial"/>
              </a:rPr>
              <a:t>regionaal</a:t>
            </a:r>
            <a:r>
              <a:rPr lang="en-CA" sz="1400" dirty="0">
                <a:solidFill>
                  <a:srgbClr val="FFFFFF"/>
                </a:solidFill>
                <a:latin typeface="Arial"/>
                <a:cs typeface="Arial"/>
              </a:rPr>
              <a:t> </a:t>
            </a:r>
            <a:r>
              <a:rPr lang="en-CA" sz="1400" dirty="0" err="1">
                <a:solidFill>
                  <a:srgbClr val="FFFFFF"/>
                </a:solidFill>
                <a:latin typeface="Arial"/>
                <a:cs typeface="Arial"/>
              </a:rPr>
              <a:t>Techniek</a:t>
            </a:r>
            <a:r>
              <a:rPr lang="en-CA" sz="1400" dirty="0">
                <a:solidFill>
                  <a:srgbClr val="FFFFFF"/>
                </a:solidFill>
                <a:latin typeface="Arial"/>
                <a:cs typeface="Arial"/>
              </a:rPr>
              <a:t> Pact </a:t>
            </a:r>
            <a:r>
              <a:rPr lang="en-CA" sz="1400" dirty="0" err="1">
                <a:solidFill>
                  <a:srgbClr val="FFFFFF"/>
                </a:solidFill>
                <a:latin typeface="Arial"/>
                <a:cs typeface="Arial"/>
              </a:rPr>
              <a:t>etc</a:t>
            </a:r>
            <a:endParaRPr lang="en-US" sz="1400" dirty="0">
              <a:solidFill>
                <a:prstClr val="white"/>
              </a:solidFill>
              <a:latin typeface="Arial" panose="020B0604020202020204" pitchFamily="34" charset="0"/>
              <a:cs typeface="Arial" panose="020B0604020202020204" pitchFamily="34" charset="0"/>
            </a:endParaRPr>
          </a:p>
          <a:p>
            <a:pPr>
              <a:lnSpc>
                <a:spcPts val="1610"/>
              </a:lnSpc>
            </a:pPr>
            <a:endParaRPr lang="en-US" sz="1400" dirty="0">
              <a:solidFill>
                <a:prstClr val="white"/>
              </a:solidFill>
              <a:latin typeface="Arial" panose="020B0604020202020204" pitchFamily="34" charset="0"/>
              <a:cs typeface="Arial" panose="020B0604020202020204" pitchFamily="34" charset="0"/>
            </a:endParaRPr>
          </a:p>
          <a:p>
            <a:pPr>
              <a:lnSpc>
                <a:spcPts val="1610"/>
              </a:lnSpc>
            </a:pPr>
            <a:endParaRPr lang="en-CA" sz="1403" dirty="0">
              <a:solidFill>
                <a:srgbClr val="000000"/>
              </a:solidFill>
            </a:endParaRPr>
          </a:p>
        </p:txBody>
      </p:sp>
      <p:pic>
        <p:nvPicPr>
          <p:cNvPr id="6" name="Picture 5"/>
          <p:cNvPicPr>
            <a:picLocks noChangeAspect="1"/>
          </p:cNvPicPr>
          <p:nvPr/>
        </p:nvPicPr>
        <p:blipFill>
          <a:blip r:embed="rId3"/>
          <a:stretch>
            <a:fillRect/>
          </a:stretch>
        </p:blipFill>
        <p:spPr>
          <a:xfrm>
            <a:off x="9191626" y="4038600"/>
            <a:ext cx="1476375" cy="952500"/>
          </a:xfrm>
          <a:prstGeom prst="rect">
            <a:avLst/>
          </a:prstGeom>
        </p:spPr>
      </p:pic>
    </p:spTree>
    <p:extLst>
      <p:ext uri="{BB962C8B-B14F-4D97-AF65-F5344CB8AC3E}">
        <p14:creationId xmlns:p14="http://schemas.microsoft.com/office/powerpoint/2010/main" val="107773462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991663" y="2067340"/>
            <a:ext cx="3435307" cy="4399722"/>
          </a:xfrm>
          <a:prstGeom prst="rect">
            <a:avLst/>
          </a:prstGeom>
        </p:spPr>
      </p:pic>
      <p:sp>
        <p:nvSpPr>
          <p:cNvPr id="5" name="TextBox 4"/>
          <p:cNvSpPr txBox="1"/>
          <p:nvPr/>
        </p:nvSpPr>
        <p:spPr>
          <a:xfrm>
            <a:off x="5208104" y="3069714"/>
            <a:ext cx="4480074" cy="1477328"/>
          </a:xfrm>
          <a:prstGeom prst="rect">
            <a:avLst/>
          </a:prstGeom>
          <a:noFill/>
        </p:spPr>
        <p:txBody>
          <a:bodyPr wrap="square" rtlCol="0">
            <a:spAutoFit/>
          </a:bodyPr>
          <a:lstStyle/>
          <a:p>
            <a:r>
              <a:rPr lang="nl-NL" dirty="0" smtClean="0"/>
              <a:t> 	</a:t>
            </a:r>
            <a:r>
              <a:rPr lang="nl-NL" dirty="0" smtClean="0">
                <a:hlinkClick r:id="rId3"/>
              </a:rPr>
              <a:t>wilthagen@tilburguniversity.edu</a:t>
            </a:r>
            <a:endParaRPr lang="nl-NL" dirty="0" smtClean="0"/>
          </a:p>
          <a:p>
            <a:endParaRPr lang="nl-NL" dirty="0"/>
          </a:p>
          <a:p>
            <a:r>
              <a:rPr lang="nl-NL" dirty="0" smtClean="0"/>
              <a:t>	</a:t>
            </a:r>
            <a:r>
              <a:rPr lang="nl-NL" dirty="0" err="1" smtClean="0"/>
              <a:t>tonwilthagen</a:t>
            </a:r>
            <a:endParaRPr lang="nl-NL" dirty="0" smtClean="0"/>
          </a:p>
          <a:p>
            <a:endParaRPr lang="nl-NL" dirty="0" smtClean="0"/>
          </a:p>
          <a:p>
            <a:r>
              <a:rPr lang="nl-NL" dirty="0" smtClean="0"/>
              <a:t>	www.tilburguniversity.edu/reflect</a:t>
            </a:r>
            <a:endParaRPr lang="nl-NL" dirty="0"/>
          </a:p>
        </p:txBody>
      </p:sp>
      <p:pic>
        <p:nvPicPr>
          <p:cNvPr id="6" name="Picture 5"/>
          <p:cNvPicPr>
            <a:picLocks noChangeAspect="1"/>
          </p:cNvPicPr>
          <p:nvPr/>
        </p:nvPicPr>
        <p:blipFill>
          <a:blip r:embed="rId4"/>
          <a:stretch>
            <a:fillRect/>
          </a:stretch>
        </p:blipFill>
        <p:spPr>
          <a:xfrm>
            <a:off x="5314122" y="3534799"/>
            <a:ext cx="530088" cy="440853"/>
          </a:xfrm>
          <a:prstGeom prst="rect">
            <a:avLst/>
          </a:prstGeom>
        </p:spPr>
      </p:pic>
      <p:pic>
        <p:nvPicPr>
          <p:cNvPr id="7" name="Picture 6"/>
          <p:cNvPicPr>
            <a:picLocks noChangeAspect="1"/>
          </p:cNvPicPr>
          <p:nvPr/>
        </p:nvPicPr>
        <p:blipFill>
          <a:blip r:embed="rId5"/>
          <a:stretch>
            <a:fillRect/>
          </a:stretch>
        </p:blipFill>
        <p:spPr>
          <a:xfrm>
            <a:off x="5029200" y="3069714"/>
            <a:ext cx="1192694" cy="465086"/>
          </a:xfrm>
          <a:prstGeom prst="rect">
            <a:avLst/>
          </a:prstGeom>
        </p:spPr>
      </p:pic>
      <p:pic>
        <p:nvPicPr>
          <p:cNvPr id="9" name="Picture 8"/>
          <p:cNvPicPr>
            <a:picLocks noChangeAspect="1"/>
          </p:cNvPicPr>
          <p:nvPr/>
        </p:nvPicPr>
        <p:blipFill>
          <a:blip r:embed="rId6"/>
          <a:stretch>
            <a:fillRect/>
          </a:stretch>
        </p:blipFill>
        <p:spPr>
          <a:xfrm>
            <a:off x="5208104" y="3975652"/>
            <a:ext cx="636106" cy="604592"/>
          </a:xfrm>
          <a:prstGeom prst="rect">
            <a:avLst/>
          </a:prstGeom>
        </p:spPr>
      </p:pic>
    </p:spTree>
    <p:extLst>
      <p:ext uri="{BB962C8B-B14F-4D97-AF65-F5344CB8AC3E}">
        <p14:creationId xmlns:p14="http://schemas.microsoft.com/office/powerpoint/2010/main" val="3577550854"/>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p:cNvSpPr>
            <a:spLocks noGrp="1" noChangeArrowheads="1"/>
          </p:cNvSpPr>
          <p:nvPr>
            <p:ph type="title" idx="4294967295"/>
          </p:nvPr>
        </p:nvSpPr>
        <p:spPr>
          <a:xfrm>
            <a:off x="2208213" y="1196976"/>
            <a:ext cx="7772400" cy="633413"/>
          </a:xfrm>
        </p:spPr>
        <p:txBody>
          <a:bodyPr/>
          <a:lstStyle/>
          <a:p>
            <a:pPr eaLnBrk="1" hangingPunct="1"/>
            <a:r>
              <a:rPr lang="nl-NL" sz="2800" b="1"/>
              <a:t/>
            </a:r>
            <a:br>
              <a:rPr lang="nl-NL" sz="2800" b="1"/>
            </a:br>
            <a:endParaRPr lang="nl-NL" sz="2800" b="1"/>
          </a:p>
        </p:txBody>
      </p:sp>
      <p:sp>
        <p:nvSpPr>
          <p:cNvPr id="56323" name="Rectangle 5"/>
          <p:cNvSpPr>
            <a:spLocks noGrp="1" noChangeArrowheads="1"/>
          </p:cNvSpPr>
          <p:nvPr>
            <p:ph type="body" idx="4294967295"/>
          </p:nvPr>
        </p:nvSpPr>
        <p:spPr>
          <a:xfrm>
            <a:off x="1881188" y="928688"/>
            <a:ext cx="8462962" cy="5715000"/>
          </a:xfrm>
        </p:spPr>
        <p:txBody>
          <a:bodyPr/>
          <a:lstStyle/>
          <a:p>
            <a:pPr eaLnBrk="1" hangingPunct="1">
              <a:lnSpc>
                <a:spcPct val="90000"/>
              </a:lnSpc>
              <a:buFontTx/>
              <a:buNone/>
            </a:pPr>
            <a:r>
              <a:rPr lang="en-GB" sz="2800" b="1"/>
              <a:t>	</a:t>
            </a:r>
          </a:p>
          <a:p>
            <a:pPr eaLnBrk="1" hangingPunct="1">
              <a:lnSpc>
                <a:spcPct val="90000"/>
              </a:lnSpc>
              <a:buFontTx/>
              <a:buNone/>
            </a:pPr>
            <a:r>
              <a:rPr lang="en-GB" sz="2800" b="1"/>
              <a:t>	Bedankt voor jullie aandacht!</a:t>
            </a:r>
            <a:endParaRPr lang="nl-NL" sz="2800"/>
          </a:p>
        </p:txBody>
      </p:sp>
      <p:pic>
        <p:nvPicPr>
          <p:cNvPr id="56324" name="Picture 3"/>
          <p:cNvPicPr>
            <a:picLocks noChangeAspect="1" noChangeArrowheads="1"/>
          </p:cNvPicPr>
          <p:nvPr/>
        </p:nvPicPr>
        <p:blipFill>
          <a:blip r:embed="rId3" cstate="print"/>
          <a:srcRect/>
          <a:stretch>
            <a:fillRect/>
          </a:stretch>
        </p:blipFill>
        <p:spPr bwMode="auto">
          <a:xfrm>
            <a:off x="875763" y="2564904"/>
            <a:ext cx="10187189" cy="2935784"/>
          </a:xfrm>
          <a:prstGeom prst="rect">
            <a:avLst/>
          </a:prstGeom>
          <a:noFill/>
          <a:ln w="9525">
            <a:noFill/>
            <a:miter lim="800000"/>
            <a:headEnd/>
            <a:tailEnd/>
          </a:ln>
        </p:spPr>
      </p:pic>
    </p:spTree>
    <p:extLst>
      <p:ext uri="{BB962C8B-B14F-4D97-AF65-F5344CB8AC3E}">
        <p14:creationId xmlns:p14="http://schemas.microsoft.com/office/powerpoint/2010/main" val="884091564"/>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le 1"/>
          <p:cNvSpPr>
            <a:spLocks noGrp="1"/>
          </p:cNvSpPr>
          <p:nvPr>
            <p:ph type="title"/>
          </p:nvPr>
        </p:nvSpPr>
        <p:spPr/>
        <p:txBody>
          <a:bodyPr/>
          <a:lstStyle/>
          <a:p>
            <a:r>
              <a:rPr lang="nl-NL" altLang="en-US" dirty="0" smtClean="0"/>
              <a:t>De kern-kwestie</a:t>
            </a:r>
            <a:endParaRPr lang="en-US" altLang="en-US" dirty="0" smtClean="0"/>
          </a:p>
        </p:txBody>
      </p:sp>
      <p:sp>
        <p:nvSpPr>
          <p:cNvPr id="3" name="Content Placeholder 2"/>
          <p:cNvSpPr>
            <a:spLocks noGrp="1"/>
          </p:cNvSpPr>
          <p:nvPr>
            <p:ph idx="1"/>
          </p:nvPr>
        </p:nvSpPr>
        <p:spPr/>
        <p:txBody>
          <a:bodyPr/>
          <a:lstStyle/>
          <a:p>
            <a:pPr>
              <a:defRPr/>
            </a:pPr>
            <a:endParaRPr lang="nl-NL" sz="2400" dirty="0"/>
          </a:p>
          <a:p>
            <a:pPr>
              <a:defRPr/>
            </a:pPr>
            <a:endParaRPr lang="nl-NL" sz="2400" dirty="0"/>
          </a:p>
          <a:p>
            <a:pPr>
              <a:defRPr/>
            </a:pPr>
            <a:endParaRPr lang="nl-NL" sz="2400" dirty="0"/>
          </a:p>
          <a:p>
            <a:pPr>
              <a:defRPr/>
            </a:pPr>
            <a:endParaRPr lang="nl-NL" sz="2400" dirty="0"/>
          </a:p>
          <a:p>
            <a:pPr marL="0" indent="0">
              <a:buNone/>
              <a:defRPr/>
            </a:pPr>
            <a:r>
              <a:rPr lang="nl-NL" sz="4000" dirty="0"/>
              <a:t>Dynamiek</a:t>
            </a:r>
            <a:r>
              <a:rPr lang="nl-NL" sz="3600" dirty="0"/>
              <a:t> </a:t>
            </a:r>
            <a:r>
              <a:rPr lang="nl-NL" sz="3600" dirty="0" smtClean="0"/>
              <a:t>			</a:t>
            </a:r>
            <a:r>
              <a:rPr lang="nl-NL" sz="4000" dirty="0"/>
              <a:t>Inclusie/sociale cohesie</a:t>
            </a:r>
          </a:p>
          <a:p>
            <a:pPr marL="0" indent="0">
              <a:buNone/>
              <a:defRPr/>
            </a:pPr>
            <a:endParaRPr lang="nl-NL" sz="2400" dirty="0"/>
          </a:p>
          <a:p>
            <a:pPr marL="0" indent="0">
              <a:buNone/>
              <a:defRPr/>
            </a:pPr>
            <a:r>
              <a:rPr lang="nl-NL" sz="2400" dirty="0" smtClean="0"/>
              <a:t>vereist </a:t>
            </a:r>
            <a:r>
              <a:rPr lang="nl-NL" sz="2400" dirty="0">
                <a:solidFill>
                  <a:srgbClr val="FF0000"/>
                </a:solidFill>
              </a:rPr>
              <a:t>sociale </a:t>
            </a:r>
            <a:r>
              <a:rPr lang="nl-NL" sz="2400" dirty="0" smtClean="0">
                <a:solidFill>
                  <a:srgbClr val="FF0000"/>
                </a:solidFill>
              </a:rPr>
              <a:t>innovatie op alle niveaus in de economie en arbeidsmarkt</a:t>
            </a:r>
            <a:endParaRPr lang="nl-NL" sz="2400" dirty="0">
              <a:solidFill>
                <a:srgbClr val="FF0000"/>
              </a:solidFill>
            </a:endParaRPr>
          </a:p>
          <a:p>
            <a:pPr marL="0" indent="0">
              <a:buNone/>
              <a:defRPr/>
            </a:pPr>
            <a:r>
              <a:rPr lang="nl-NL" sz="2400" dirty="0">
                <a:solidFill>
                  <a:srgbClr val="FF0000"/>
                </a:solidFill>
              </a:rPr>
              <a:t>		</a:t>
            </a:r>
            <a:endParaRPr lang="en-US" sz="2400" dirty="0"/>
          </a:p>
        </p:txBody>
      </p:sp>
      <p:sp>
        <p:nvSpPr>
          <p:cNvPr id="4" name="Left-Right Arrow 3"/>
          <p:cNvSpPr/>
          <p:nvPr/>
        </p:nvSpPr>
        <p:spPr>
          <a:xfrm>
            <a:off x="3729106" y="3949722"/>
            <a:ext cx="1216025" cy="48577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2400">
              <a:solidFill>
                <a:srgbClr val="FFFFFF"/>
              </a:solidFill>
            </a:endParaRPr>
          </a:p>
        </p:txBody>
      </p:sp>
    </p:spTree>
    <p:extLst>
      <p:ext uri="{BB962C8B-B14F-4D97-AF65-F5344CB8AC3E}">
        <p14:creationId xmlns:p14="http://schemas.microsoft.com/office/powerpoint/2010/main" val="4219110374"/>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el 1"/>
          <p:cNvSpPr>
            <a:spLocks noGrp="1"/>
          </p:cNvSpPr>
          <p:nvPr>
            <p:ph type="title"/>
          </p:nvPr>
        </p:nvSpPr>
        <p:spPr/>
        <p:txBody>
          <a:bodyPr/>
          <a:lstStyle/>
          <a:p>
            <a:endParaRPr lang="nl-NL" smtClean="0"/>
          </a:p>
        </p:txBody>
      </p:sp>
      <p:pic>
        <p:nvPicPr>
          <p:cNvPr id="11267" name="Picture 2" descr="http://home.planet.nl/~korve015/VNSG-cartoon2-ontslag-org-kln-500.jpg"/>
          <p:cNvPicPr>
            <a:picLocks noChangeAspect="1" noChangeArrowheads="1"/>
          </p:cNvPicPr>
          <p:nvPr/>
        </p:nvPicPr>
        <p:blipFill>
          <a:blip r:embed="rId3" cstate="print"/>
          <a:srcRect/>
          <a:stretch>
            <a:fillRect/>
          </a:stretch>
        </p:blipFill>
        <p:spPr bwMode="auto">
          <a:xfrm>
            <a:off x="2372139" y="950400"/>
            <a:ext cx="7670386" cy="5105843"/>
          </a:xfrm>
          <a:prstGeom prst="rect">
            <a:avLst/>
          </a:prstGeom>
          <a:noFill/>
          <a:ln w="9525">
            <a:noFill/>
            <a:miter lim="800000"/>
            <a:headEnd/>
            <a:tailEnd/>
          </a:ln>
        </p:spPr>
      </p:pic>
    </p:spTree>
    <p:extLst>
      <p:ext uri="{BB962C8B-B14F-4D97-AF65-F5344CB8AC3E}">
        <p14:creationId xmlns:p14="http://schemas.microsoft.com/office/powerpoint/2010/main" val="5142726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Titel 1"/>
          <p:cNvSpPr>
            <a:spLocks noGrp="1"/>
          </p:cNvSpPr>
          <p:nvPr>
            <p:ph type="title"/>
          </p:nvPr>
        </p:nvSpPr>
        <p:spPr>
          <a:xfrm flipV="1">
            <a:off x="2209800" y="1125539"/>
            <a:ext cx="7773988" cy="71437"/>
          </a:xfrm>
        </p:spPr>
        <p:txBody>
          <a:bodyPr/>
          <a:lstStyle/>
          <a:p>
            <a:r>
              <a:rPr lang="nl-NL" altLang="en-US" sz="2600"/>
              <a:t>Daardoor komen er nieuwe banen, </a:t>
            </a:r>
            <a:br>
              <a:rPr lang="nl-NL" altLang="en-US" sz="2600"/>
            </a:br>
            <a:r>
              <a:rPr lang="nl-NL" altLang="en-US" sz="2600"/>
              <a:t>maar er gaan ook banen weg …</a:t>
            </a:r>
          </a:p>
        </p:txBody>
      </p:sp>
      <p:pic>
        <p:nvPicPr>
          <p:cNvPr id="238595" name="Picture 2" descr="http://www.uvt.nl/universiteit/identiteit/arbeidsmark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6611608"/>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Title 1"/>
          <p:cNvSpPr>
            <a:spLocks noGrp="1"/>
          </p:cNvSpPr>
          <p:nvPr>
            <p:ph type="title"/>
          </p:nvPr>
        </p:nvSpPr>
        <p:spPr/>
        <p:txBody>
          <a:bodyPr/>
          <a:lstStyle/>
          <a:p>
            <a:endParaRPr lang="en-US" altLang="en-US" smtClean="0"/>
          </a:p>
        </p:txBody>
      </p:sp>
      <p:pic>
        <p:nvPicPr>
          <p:cNvPr id="259075" name="Picture 2" descr="Image result for routine non routine manual cognitiv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817813" y="1063625"/>
            <a:ext cx="6578600" cy="4540250"/>
          </a:xfrm>
          <a:noFill/>
        </p:spPr>
      </p:pic>
    </p:spTree>
    <p:extLst>
      <p:ext uri="{BB962C8B-B14F-4D97-AF65-F5344CB8AC3E}">
        <p14:creationId xmlns:p14="http://schemas.microsoft.com/office/powerpoint/2010/main" val="2347662527"/>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857251"/>
            <a:ext cx="6450013"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1123" name="Title 1"/>
          <p:cNvSpPr>
            <a:spLocks noGrp="1"/>
          </p:cNvSpPr>
          <p:nvPr>
            <p:ph type="title"/>
          </p:nvPr>
        </p:nvSpPr>
        <p:spPr>
          <a:xfrm>
            <a:off x="2152650" y="365126"/>
            <a:ext cx="7886700" cy="492125"/>
          </a:xfrm>
        </p:spPr>
        <p:txBody>
          <a:bodyPr/>
          <a:lstStyle/>
          <a:p>
            <a:endParaRPr lang="en-US" altLang="en-US" sz="32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784350" y="2605088"/>
            <a:ext cx="8255000" cy="3175000"/>
          </a:xfrm>
        </p:spPr>
        <p:txBody>
          <a:bodyPr>
            <a:normAutofit fontScale="92500" lnSpcReduction="20000"/>
          </a:bodyPr>
          <a:lstStyle/>
          <a:p>
            <a:pPr fontAlgn="auto">
              <a:spcAft>
                <a:spcPts val="0"/>
              </a:spcAft>
              <a:defRPr/>
            </a:pPr>
            <a:endParaRPr lang="nl-NL" dirty="0" smtClean="0"/>
          </a:p>
          <a:p>
            <a:pPr fontAlgn="auto">
              <a:spcAft>
                <a:spcPts val="0"/>
              </a:spcAft>
              <a:defRPr/>
            </a:pPr>
            <a:r>
              <a:rPr lang="nl-NL" dirty="0" smtClean="0"/>
              <a:t>7</a:t>
            </a:r>
          </a:p>
          <a:p>
            <a:pPr fontAlgn="auto">
              <a:spcAft>
                <a:spcPts val="0"/>
              </a:spcAft>
              <a:defRPr/>
            </a:pPr>
            <a:endParaRPr lang="nl-NL" dirty="0" smtClean="0"/>
          </a:p>
          <a:p>
            <a:pPr fontAlgn="auto">
              <a:spcAft>
                <a:spcPts val="0"/>
              </a:spcAft>
              <a:defRPr/>
            </a:pPr>
            <a:endParaRPr lang="nl-NL" dirty="0" smtClean="0"/>
          </a:p>
          <a:p>
            <a:pPr fontAlgn="auto">
              <a:spcAft>
                <a:spcPts val="0"/>
              </a:spcAft>
              <a:defRPr/>
            </a:pPr>
            <a:endParaRPr lang="nl-NL" dirty="0"/>
          </a:p>
          <a:p>
            <a:pPr fontAlgn="auto">
              <a:spcAft>
                <a:spcPts val="0"/>
              </a:spcAft>
              <a:defRPr/>
            </a:pPr>
            <a:endParaRPr lang="nl-NL" dirty="0" smtClean="0"/>
          </a:p>
          <a:p>
            <a:pPr marL="385763" indent="-385763" fontAlgn="auto">
              <a:spcAft>
                <a:spcPts val="0"/>
              </a:spcAft>
              <a:buFont typeface="Arial" panose="020B0604020202020204" pitchFamily="34" charset="0"/>
              <a:buAutoNum type="arabicPeriod"/>
              <a:defRPr/>
            </a:pPr>
            <a:r>
              <a:rPr lang="nl-NL" sz="1800" dirty="0"/>
              <a:t>App </a:t>
            </a:r>
            <a:r>
              <a:rPr lang="nl-NL" sz="1800" dirty="0" err="1"/>
              <a:t>developer</a:t>
            </a:r>
            <a:r>
              <a:rPr lang="nl-NL" sz="1800" dirty="0"/>
              <a:t>			6. Big data </a:t>
            </a:r>
            <a:r>
              <a:rPr lang="nl-NL" sz="1800" dirty="0" err="1"/>
              <a:t>analyst</a:t>
            </a:r>
            <a:r>
              <a:rPr lang="nl-NL" sz="1800" dirty="0"/>
              <a:t>/data </a:t>
            </a:r>
            <a:r>
              <a:rPr lang="nl-NL" sz="1800" dirty="0" err="1"/>
              <a:t>scientist</a:t>
            </a:r>
            <a:endParaRPr lang="nl-NL" sz="1800" dirty="0"/>
          </a:p>
          <a:p>
            <a:pPr marL="385763" indent="-385763" fontAlgn="auto">
              <a:spcAft>
                <a:spcPts val="0"/>
              </a:spcAft>
              <a:buFont typeface="Arial" panose="020B0604020202020204" pitchFamily="34" charset="0"/>
              <a:buAutoNum type="arabicPeriod"/>
              <a:defRPr/>
            </a:pPr>
            <a:r>
              <a:rPr lang="nl-NL" sz="1800" dirty="0"/>
              <a:t>Social media manager		7. </a:t>
            </a:r>
            <a:r>
              <a:rPr lang="nl-NL" sz="1800" dirty="0" err="1"/>
              <a:t>Sustainability</a:t>
            </a:r>
            <a:r>
              <a:rPr lang="nl-NL" sz="1800" dirty="0"/>
              <a:t> manager</a:t>
            </a:r>
          </a:p>
          <a:p>
            <a:pPr marL="385763" indent="-385763" fontAlgn="auto">
              <a:spcAft>
                <a:spcPts val="0"/>
              </a:spcAft>
              <a:buFont typeface="Arial" panose="020B0604020202020204" pitchFamily="34" charset="0"/>
              <a:buAutoNum type="arabicPeriod"/>
              <a:defRPr/>
            </a:pPr>
            <a:r>
              <a:rPr lang="nl-NL" sz="1800" dirty="0"/>
              <a:t>Uber driver				8. YouTube content creators</a:t>
            </a:r>
          </a:p>
          <a:p>
            <a:pPr marL="385763" indent="-385763" fontAlgn="auto">
              <a:spcAft>
                <a:spcPts val="0"/>
              </a:spcAft>
              <a:buFont typeface="Arial" panose="020B0604020202020204" pitchFamily="34" charset="0"/>
              <a:buAutoNum type="arabicPeriod"/>
              <a:defRPr/>
            </a:pPr>
            <a:r>
              <a:rPr lang="en-US" sz="1800" dirty="0"/>
              <a:t>Driverless car engineer		9. Drone operators</a:t>
            </a:r>
          </a:p>
          <a:p>
            <a:pPr marL="385763" indent="-385763" fontAlgn="auto">
              <a:spcAft>
                <a:spcPts val="0"/>
              </a:spcAft>
              <a:buFont typeface="Arial" panose="020B0604020202020204" pitchFamily="34" charset="0"/>
              <a:buAutoNum type="arabicPeriod"/>
              <a:defRPr/>
            </a:pPr>
            <a:r>
              <a:rPr lang="en-US" sz="1800" dirty="0"/>
              <a:t>Cloud computing specialist		10. Millennial generational expert</a:t>
            </a:r>
          </a:p>
          <a:p>
            <a:pPr marL="385763" indent="-385763" fontAlgn="auto">
              <a:spcAft>
                <a:spcPts val="0"/>
              </a:spcAft>
              <a:buFont typeface="Arial" panose="020B0604020202020204" pitchFamily="34" charset="0"/>
              <a:buAutoNum type="arabicPeriod"/>
              <a:defRPr/>
            </a:pPr>
            <a:endParaRPr lang="en-US" dirty="0" smtClean="0"/>
          </a:p>
          <a:p>
            <a:pPr marL="385763" indent="-385763" fontAlgn="auto">
              <a:spcAft>
                <a:spcPts val="0"/>
              </a:spcAft>
              <a:buFont typeface="Arial" panose="020B0604020202020204" pitchFamily="34" charset="0"/>
              <a:buAutoNum type="arabicPeriod"/>
              <a:defRPr/>
            </a:pPr>
            <a:endParaRPr lang="en-US" dirty="0" smtClean="0"/>
          </a:p>
          <a:p>
            <a:pPr marL="385763" indent="-385763" fontAlgn="auto">
              <a:spcAft>
                <a:spcPts val="0"/>
              </a:spcAft>
              <a:buFont typeface="Arial" panose="020B0604020202020204" pitchFamily="34" charset="0"/>
              <a:buAutoNum type="arabicPeriod"/>
              <a:defRPr/>
            </a:pPr>
            <a:endParaRPr lang="en-US" dirty="0"/>
          </a:p>
        </p:txBody>
      </p:sp>
    </p:spTree>
    <p:extLst>
      <p:ext uri="{BB962C8B-B14F-4D97-AF65-F5344CB8AC3E}">
        <p14:creationId xmlns:p14="http://schemas.microsoft.com/office/powerpoint/2010/main" val="1210153470"/>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Will a robot take your job</a:t>
            </a:r>
            <a:r>
              <a:rPr lang="en-US" dirty="0" smtClean="0"/>
              <a:t>? (</a:t>
            </a:r>
            <a:r>
              <a:rPr lang="en-US" dirty="0" err="1" smtClean="0"/>
              <a:t>bron</a:t>
            </a:r>
            <a:r>
              <a:rPr lang="en-US" dirty="0" smtClean="0"/>
              <a:t> BBC/Oxford University)</a:t>
            </a:r>
            <a:endParaRPr lang="en-US" dirty="0"/>
          </a:p>
        </p:txBody>
      </p:sp>
      <p:sp>
        <p:nvSpPr>
          <p:cNvPr id="3" name="Content Placeholder 2"/>
          <p:cNvSpPr>
            <a:spLocks noGrp="1"/>
          </p:cNvSpPr>
          <p:nvPr>
            <p:ph idx="1"/>
          </p:nvPr>
        </p:nvSpPr>
        <p:spPr/>
        <p:txBody>
          <a:bodyPr/>
          <a:lstStyle/>
          <a:p>
            <a:r>
              <a:rPr lang="en-US" dirty="0">
                <a:hlinkClick r:id="rId2"/>
              </a:rPr>
              <a:t>http://</a:t>
            </a:r>
            <a:r>
              <a:rPr lang="en-US" dirty="0" smtClean="0">
                <a:hlinkClick r:id="rId2"/>
              </a:rPr>
              <a:t>www.bbc.com/news/technology-34066941</a:t>
            </a:r>
            <a:endParaRPr lang="en-US" dirty="0" smtClean="0"/>
          </a:p>
          <a:p>
            <a:endParaRPr lang="en-US" dirty="0"/>
          </a:p>
        </p:txBody>
      </p:sp>
    </p:spTree>
    <p:extLst>
      <p:ext uri="{BB962C8B-B14F-4D97-AF65-F5344CB8AC3E}">
        <p14:creationId xmlns:p14="http://schemas.microsoft.com/office/powerpoint/2010/main" val="378478846"/>
      </p:ext>
    </p:extLst>
  </p:cSld>
  <p:clrMapOvr>
    <a:masterClrMapping/>
  </p:clrMapOvr>
  <p:timing>
    <p:tnLst>
      <p:par>
        <p:cTn id="1" dur="indefinite" restart="never" nodeType="tmRoot"/>
      </p:par>
    </p:tnLst>
  </p:timing>
</p:sld>
</file>

<file path=ppt/theme/theme1.xml><?xml version="1.0" encoding="utf-8"?>
<a:theme xmlns:a="http://schemas.openxmlformats.org/drawingml/2006/main" name="_TilburgUniversity">
  <a:themeElements>
    <a:clrScheme name="Universiteit van Tilburg">
      <a:dk1>
        <a:sysClr val="windowText" lastClr="000000"/>
      </a:dk1>
      <a:lt1>
        <a:sysClr val="window" lastClr="FFFFFF"/>
      </a:lt1>
      <a:dk2>
        <a:srgbClr val="003366"/>
      </a:dk2>
      <a:lt2>
        <a:srgbClr val="EEECE1"/>
      </a:lt2>
      <a:accent1>
        <a:srgbClr val="CC9933"/>
      </a:accent1>
      <a:accent2>
        <a:srgbClr val="339900"/>
      </a:accent2>
      <a:accent3>
        <a:srgbClr val="C3BCB2"/>
      </a:accent3>
      <a:accent4>
        <a:srgbClr val="008EC6"/>
      </a:accent4>
      <a:accent5>
        <a:srgbClr val="D9BC74"/>
      </a:accent5>
      <a:accent6>
        <a:srgbClr val="66CC33"/>
      </a:accent6>
      <a:hlink>
        <a:srgbClr val="003366"/>
      </a:hlink>
      <a:folHlink>
        <a:srgbClr val="CC993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4__TilburgUniversity">
  <a:themeElements>
    <a:clrScheme name="Universiteit van Tilburg">
      <a:dk1>
        <a:sysClr val="windowText" lastClr="000000"/>
      </a:dk1>
      <a:lt1>
        <a:sysClr val="window" lastClr="FFFFFF"/>
      </a:lt1>
      <a:dk2>
        <a:srgbClr val="003366"/>
      </a:dk2>
      <a:lt2>
        <a:srgbClr val="EEECE1"/>
      </a:lt2>
      <a:accent1>
        <a:srgbClr val="CC9933"/>
      </a:accent1>
      <a:accent2>
        <a:srgbClr val="339900"/>
      </a:accent2>
      <a:accent3>
        <a:srgbClr val="C3BCB2"/>
      </a:accent3>
      <a:accent4>
        <a:srgbClr val="008EC6"/>
      </a:accent4>
      <a:accent5>
        <a:srgbClr val="D9BC74"/>
      </a:accent5>
      <a:accent6>
        <a:srgbClr val="66CC33"/>
      </a:accent6>
      <a:hlink>
        <a:srgbClr val="003366"/>
      </a:hlink>
      <a:folHlink>
        <a:srgbClr val="CC993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2_UvT-NL-A4-landscape">
  <a:themeElements>
    <a:clrScheme name="UvT-NL-A4-landscape 8">
      <a:dk1>
        <a:srgbClr val="000000"/>
      </a:dk1>
      <a:lt1>
        <a:srgbClr val="FFFFFF"/>
      </a:lt1>
      <a:dk2>
        <a:srgbClr val="000000"/>
      </a:dk2>
      <a:lt2>
        <a:srgbClr val="808080"/>
      </a:lt2>
      <a:accent1>
        <a:srgbClr val="CC9933"/>
      </a:accent1>
      <a:accent2>
        <a:srgbClr val="032C54"/>
      </a:accent2>
      <a:accent3>
        <a:srgbClr val="FFFFFF"/>
      </a:accent3>
      <a:accent4>
        <a:srgbClr val="000000"/>
      </a:accent4>
      <a:accent5>
        <a:srgbClr val="E2CAAD"/>
      </a:accent5>
      <a:accent6>
        <a:srgbClr val="02274B"/>
      </a:accent6>
      <a:hlink>
        <a:srgbClr val="004168"/>
      </a:hlink>
      <a:folHlink>
        <a:srgbClr val="C0C0C0"/>
      </a:folHlink>
    </a:clrScheme>
    <a:fontScheme name="UvT-NL-A4-landscape">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UvT-NL-A4-landscap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vT-NL-A4-landscap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vT-NL-A4-landscap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vT-NL-A4-landscap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vT-NL-A4-landscap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vT-NL-A4-landscap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vT-NL-A4-landscap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UvT-NL-A4-landscape 8">
        <a:dk1>
          <a:srgbClr val="000000"/>
        </a:dk1>
        <a:lt1>
          <a:srgbClr val="FFFFFF"/>
        </a:lt1>
        <a:dk2>
          <a:srgbClr val="000000"/>
        </a:dk2>
        <a:lt2>
          <a:srgbClr val="808080"/>
        </a:lt2>
        <a:accent1>
          <a:srgbClr val="CC9933"/>
        </a:accent1>
        <a:accent2>
          <a:srgbClr val="032C54"/>
        </a:accent2>
        <a:accent3>
          <a:srgbClr val="FFFFFF"/>
        </a:accent3>
        <a:accent4>
          <a:srgbClr val="000000"/>
        </a:accent4>
        <a:accent5>
          <a:srgbClr val="E2CAAD"/>
        </a:accent5>
        <a:accent6>
          <a:srgbClr val="02274B"/>
        </a:accent6>
        <a:hlink>
          <a:srgbClr val="004168"/>
        </a:hlink>
        <a:folHlink>
          <a:srgbClr val="C0C0C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_TilburgUniversity">
  <a:themeElements>
    <a:clrScheme name="Universiteit van Tilburg">
      <a:dk1>
        <a:sysClr val="windowText" lastClr="000000"/>
      </a:dk1>
      <a:lt1>
        <a:sysClr val="window" lastClr="FFFFFF"/>
      </a:lt1>
      <a:dk2>
        <a:srgbClr val="003366"/>
      </a:dk2>
      <a:lt2>
        <a:srgbClr val="EEECE1"/>
      </a:lt2>
      <a:accent1>
        <a:srgbClr val="CC9933"/>
      </a:accent1>
      <a:accent2>
        <a:srgbClr val="339900"/>
      </a:accent2>
      <a:accent3>
        <a:srgbClr val="C3BCB2"/>
      </a:accent3>
      <a:accent4>
        <a:srgbClr val="008EC6"/>
      </a:accent4>
      <a:accent5>
        <a:srgbClr val="D9BC74"/>
      </a:accent5>
      <a:accent6>
        <a:srgbClr val="66CC33"/>
      </a:accent6>
      <a:hlink>
        <a:srgbClr val="003366"/>
      </a:hlink>
      <a:folHlink>
        <a:srgbClr val="CC993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5_UvT-NL-A4-landscape">
  <a:themeElements>
    <a:clrScheme name="UvT-NL-A4-landscape 8">
      <a:dk1>
        <a:srgbClr val="000000"/>
      </a:dk1>
      <a:lt1>
        <a:srgbClr val="FFFFFF"/>
      </a:lt1>
      <a:dk2>
        <a:srgbClr val="000000"/>
      </a:dk2>
      <a:lt2>
        <a:srgbClr val="808080"/>
      </a:lt2>
      <a:accent1>
        <a:srgbClr val="CC9933"/>
      </a:accent1>
      <a:accent2>
        <a:srgbClr val="032C54"/>
      </a:accent2>
      <a:accent3>
        <a:srgbClr val="FFFFFF"/>
      </a:accent3>
      <a:accent4>
        <a:srgbClr val="000000"/>
      </a:accent4>
      <a:accent5>
        <a:srgbClr val="E2CAAD"/>
      </a:accent5>
      <a:accent6>
        <a:srgbClr val="02274B"/>
      </a:accent6>
      <a:hlink>
        <a:srgbClr val="004168"/>
      </a:hlink>
      <a:folHlink>
        <a:srgbClr val="C0C0C0"/>
      </a:folHlink>
    </a:clrScheme>
    <a:fontScheme name="UvT-NL-A4-landscape">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UvT-NL-A4-landscap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vT-NL-A4-landscap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vT-NL-A4-landscap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vT-NL-A4-landscap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vT-NL-A4-landscap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vT-NL-A4-landscap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vT-NL-A4-landscap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UvT-NL-A4-landscape 8">
        <a:dk1>
          <a:srgbClr val="000000"/>
        </a:dk1>
        <a:lt1>
          <a:srgbClr val="FFFFFF"/>
        </a:lt1>
        <a:dk2>
          <a:srgbClr val="000000"/>
        </a:dk2>
        <a:lt2>
          <a:srgbClr val="808080"/>
        </a:lt2>
        <a:accent1>
          <a:srgbClr val="CC9933"/>
        </a:accent1>
        <a:accent2>
          <a:srgbClr val="032C54"/>
        </a:accent2>
        <a:accent3>
          <a:srgbClr val="FFFFFF"/>
        </a:accent3>
        <a:accent4>
          <a:srgbClr val="000000"/>
        </a:accent4>
        <a:accent5>
          <a:srgbClr val="E2CAAD"/>
        </a:accent5>
        <a:accent6>
          <a:srgbClr val="02274B"/>
        </a:accent6>
        <a:hlink>
          <a:srgbClr val="004168"/>
        </a:hlink>
        <a:folHlink>
          <a:srgbClr val="C0C0C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_TilburgUniversity Blue">
  <a:themeElements>
    <a:clrScheme name="Universiteit van Tilburg">
      <a:dk1>
        <a:sysClr val="windowText" lastClr="000000"/>
      </a:dk1>
      <a:lt1>
        <a:sysClr val="window" lastClr="FFFFFF"/>
      </a:lt1>
      <a:dk2>
        <a:srgbClr val="003366"/>
      </a:dk2>
      <a:lt2>
        <a:srgbClr val="EEECE1"/>
      </a:lt2>
      <a:accent1>
        <a:srgbClr val="CC9933"/>
      </a:accent1>
      <a:accent2>
        <a:srgbClr val="339900"/>
      </a:accent2>
      <a:accent3>
        <a:srgbClr val="C3BCB2"/>
      </a:accent3>
      <a:accent4>
        <a:srgbClr val="008EC6"/>
      </a:accent4>
      <a:accent5>
        <a:srgbClr val="D9BC74"/>
      </a:accent5>
      <a:accent6>
        <a:srgbClr val="66CC33"/>
      </a:accent6>
      <a:hlink>
        <a:srgbClr val="003366"/>
      </a:hlink>
      <a:folHlink>
        <a:srgbClr val="CC9933"/>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Presentation1" id="{3F196BC3-C0A5-495D-A4BB-1DFBC6870C70}" vid="{A28840AE-8054-41A4-B4BA-43D2766DF150}"/>
    </a:ext>
  </a:extLst>
</a:theme>
</file>

<file path=ppt/theme/theme15.xml><?xml version="1.0" encoding="utf-8"?>
<a:theme xmlns:a="http://schemas.openxmlformats.org/drawingml/2006/main" name="5__TilburgUniversity">
  <a:themeElements>
    <a:clrScheme name="Universiteit van Tilburg">
      <a:dk1>
        <a:sysClr val="windowText" lastClr="000000"/>
      </a:dk1>
      <a:lt1>
        <a:sysClr val="window" lastClr="FFFFFF"/>
      </a:lt1>
      <a:dk2>
        <a:srgbClr val="003366"/>
      </a:dk2>
      <a:lt2>
        <a:srgbClr val="EEECE1"/>
      </a:lt2>
      <a:accent1>
        <a:srgbClr val="CC9933"/>
      </a:accent1>
      <a:accent2>
        <a:srgbClr val="339900"/>
      </a:accent2>
      <a:accent3>
        <a:srgbClr val="C3BCB2"/>
      </a:accent3>
      <a:accent4>
        <a:srgbClr val="008EC6"/>
      </a:accent4>
      <a:accent5>
        <a:srgbClr val="D9BC74"/>
      </a:accent5>
      <a:accent6>
        <a:srgbClr val="66CC33"/>
      </a:accent6>
      <a:hlink>
        <a:srgbClr val="003366"/>
      </a:hlink>
      <a:folHlink>
        <a:srgbClr val="CC993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1_UvT-NL-A4-landscape">
  <a:themeElements>
    <a:clrScheme name="UvT-NL-A4-landscape 8">
      <a:dk1>
        <a:srgbClr val="000000"/>
      </a:dk1>
      <a:lt1>
        <a:srgbClr val="FFFFFF"/>
      </a:lt1>
      <a:dk2>
        <a:srgbClr val="000000"/>
      </a:dk2>
      <a:lt2>
        <a:srgbClr val="808080"/>
      </a:lt2>
      <a:accent1>
        <a:srgbClr val="CC9933"/>
      </a:accent1>
      <a:accent2>
        <a:srgbClr val="032C54"/>
      </a:accent2>
      <a:accent3>
        <a:srgbClr val="FFFFFF"/>
      </a:accent3>
      <a:accent4>
        <a:srgbClr val="000000"/>
      </a:accent4>
      <a:accent5>
        <a:srgbClr val="E2CAAD"/>
      </a:accent5>
      <a:accent6>
        <a:srgbClr val="02274B"/>
      </a:accent6>
      <a:hlink>
        <a:srgbClr val="004168"/>
      </a:hlink>
      <a:folHlink>
        <a:srgbClr val="C0C0C0"/>
      </a:folHlink>
    </a:clrScheme>
    <a:fontScheme name="UvT-NL-A4-landscape">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UvT-NL-A4-landscap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vT-NL-A4-landscap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vT-NL-A4-landscap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vT-NL-A4-landscap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vT-NL-A4-landscap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vT-NL-A4-landscap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vT-NL-A4-landscap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UvT-NL-A4-landscape 8">
        <a:dk1>
          <a:srgbClr val="000000"/>
        </a:dk1>
        <a:lt1>
          <a:srgbClr val="FFFFFF"/>
        </a:lt1>
        <a:dk2>
          <a:srgbClr val="000000"/>
        </a:dk2>
        <a:lt2>
          <a:srgbClr val="808080"/>
        </a:lt2>
        <a:accent1>
          <a:srgbClr val="CC9933"/>
        </a:accent1>
        <a:accent2>
          <a:srgbClr val="032C54"/>
        </a:accent2>
        <a:accent3>
          <a:srgbClr val="FFFFFF"/>
        </a:accent3>
        <a:accent4>
          <a:srgbClr val="000000"/>
        </a:accent4>
        <a:accent5>
          <a:srgbClr val="E2CAAD"/>
        </a:accent5>
        <a:accent6>
          <a:srgbClr val="02274B"/>
        </a:accent6>
        <a:hlink>
          <a:srgbClr val="004168"/>
        </a:hlink>
        <a:folHlink>
          <a:srgbClr val="C0C0C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2_UvT-NL-A4-landscape">
  <a:themeElements>
    <a:clrScheme name="UvT-NL-A4-landscape 8">
      <a:dk1>
        <a:srgbClr val="000000"/>
      </a:dk1>
      <a:lt1>
        <a:srgbClr val="FFFFFF"/>
      </a:lt1>
      <a:dk2>
        <a:srgbClr val="000000"/>
      </a:dk2>
      <a:lt2>
        <a:srgbClr val="808080"/>
      </a:lt2>
      <a:accent1>
        <a:srgbClr val="CC9933"/>
      </a:accent1>
      <a:accent2>
        <a:srgbClr val="032C54"/>
      </a:accent2>
      <a:accent3>
        <a:srgbClr val="FFFFFF"/>
      </a:accent3>
      <a:accent4>
        <a:srgbClr val="000000"/>
      </a:accent4>
      <a:accent5>
        <a:srgbClr val="E2CAAD"/>
      </a:accent5>
      <a:accent6>
        <a:srgbClr val="02274B"/>
      </a:accent6>
      <a:hlink>
        <a:srgbClr val="004168"/>
      </a:hlink>
      <a:folHlink>
        <a:srgbClr val="C0C0C0"/>
      </a:folHlink>
    </a:clrScheme>
    <a:fontScheme name="UvT-NL-A4-landscape">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UvT-NL-A4-landscap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vT-NL-A4-landscap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vT-NL-A4-landscap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vT-NL-A4-landscap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vT-NL-A4-landscap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vT-NL-A4-landscap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vT-NL-A4-landscap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UvT-NL-A4-landscape 8">
        <a:dk1>
          <a:srgbClr val="000000"/>
        </a:dk1>
        <a:lt1>
          <a:srgbClr val="FFFFFF"/>
        </a:lt1>
        <a:dk2>
          <a:srgbClr val="000000"/>
        </a:dk2>
        <a:lt2>
          <a:srgbClr val="808080"/>
        </a:lt2>
        <a:accent1>
          <a:srgbClr val="CC9933"/>
        </a:accent1>
        <a:accent2>
          <a:srgbClr val="032C54"/>
        </a:accent2>
        <a:accent3>
          <a:srgbClr val="FFFFFF"/>
        </a:accent3>
        <a:accent4>
          <a:srgbClr val="000000"/>
        </a:accent4>
        <a:accent5>
          <a:srgbClr val="E2CAAD"/>
        </a:accent5>
        <a:accent6>
          <a:srgbClr val="02274B"/>
        </a:accent6>
        <a:hlink>
          <a:srgbClr val="004168"/>
        </a:hlink>
        <a:folHlink>
          <a:srgbClr val="C0C0C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7_UvT-NL-A4-landscape">
  <a:themeElements>
    <a:clrScheme name="UvT-NL-A4-landscape 8">
      <a:dk1>
        <a:srgbClr val="000000"/>
      </a:dk1>
      <a:lt1>
        <a:srgbClr val="FFFFFF"/>
      </a:lt1>
      <a:dk2>
        <a:srgbClr val="000000"/>
      </a:dk2>
      <a:lt2>
        <a:srgbClr val="808080"/>
      </a:lt2>
      <a:accent1>
        <a:srgbClr val="CC9933"/>
      </a:accent1>
      <a:accent2>
        <a:srgbClr val="032C54"/>
      </a:accent2>
      <a:accent3>
        <a:srgbClr val="FFFFFF"/>
      </a:accent3>
      <a:accent4>
        <a:srgbClr val="000000"/>
      </a:accent4>
      <a:accent5>
        <a:srgbClr val="E2CAAD"/>
      </a:accent5>
      <a:accent6>
        <a:srgbClr val="02274B"/>
      </a:accent6>
      <a:hlink>
        <a:srgbClr val="004168"/>
      </a:hlink>
      <a:folHlink>
        <a:srgbClr val="C0C0C0"/>
      </a:folHlink>
    </a:clrScheme>
    <a:fontScheme name="UvT-NL-A4-landscape">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UvT-NL-A4-landscap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vT-NL-A4-landscap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vT-NL-A4-landscap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vT-NL-A4-landscap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vT-NL-A4-landscap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vT-NL-A4-landscap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vT-NL-A4-landscap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UvT-NL-A4-landscape 8">
        <a:dk1>
          <a:srgbClr val="000000"/>
        </a:dk1>
        <a:lt1>
          <a:srgbClr val="FFFFFF"/>
        </a:lt1>
        <a:dk2>
          <a:srgbClr val="000000"/>
        </a:dk2>
        <a:lt2>
          <a:srgbClr val="808080"/>
        </a:lt2>
        <a:accent1>
          <a:srgbClr val="CC9933"/>
        </a:accent1>
        <a:accent2>
          <a:srgbClr val="032C54"/>
        </a:accent2>
        <a:accent3>
          <a:srgbClr val="FFFFFF"/>
        </a:accent3>
        <a:accent4>
          <a:srgbClr val="000000"/>
        </a:accent4>
        <a:accent5>
          <a:srgbClr val="E2CAAD"/>
        </a:accent5>
        <a:accent6>
          <a:srgbClr val="02274B"/>
        </a:accent6>
        <a:hlink>
          <a:srgbClr val="004168"/>
        </a:hlink>
        <a:folHlink>
          <a:srgbClr val="C0C0C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vT-NL-A4-landscape">
  <a:themeElements>
    <a:clrScheme name="UvT-NL-A4-landscape 8">
      <a:dk1>
        <a:srgbClr val="000000"/>
      </a:dk1>
      <a:lt1>
        <a:srgbClr val="FFFFFF"/>
      </a:lt1>
      <a:dk2>
        <a:srgbClr val="000000"/>
      </a:dk2>
      <a:lt2>
        <a:srgbClr val="808080"/>
      </a:lt2>
      <a:accent1>
        <a:srgbClr val="CC9933"/>
      </a:accent1>
      <a:accent2>
        <a:srgbClr val="032C54"/>
      </a:accent2>
      <a:accent3>
        <a:srgbClr val="FFFFFF"/>
      </a:accent3>
      <a:accent4>
        <a:srgbClr val="000000"/>
      </a:accent4>
      <a:accent5>
        <a:srgbClr val="E2CAAD"/>
      </a:accent5>
      <a:accent6>
        <a:srgbClr val="02274B"/>
      </a:accent6>
      <a:hlink>
        <a:srgbClr val="004168"/>
      </a:hlink>
      <a:folHlink>
        <a:srgbClr val="C0C0C0"/>
      </a:folHlink>
    </a:clrScheme>
    <a:fontScheme name="UvT-NL-A4-landscape">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UvT-NL-A4-landscap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vT-NL-A4-landscap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vT-NL-A4-landscap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vT-NL-A4-landscap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vT-NL-A4-landscap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vT-NL-A4-landscap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vT-NL-A4-landscap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UvT-NL-A4-landscape 8">
        <a:dk1>
          <a:srgbClr val="000000"/>
        </a:dk1>
        <a:lt1>
          <a:srgbClr val="FFFFFF"/>
        </a:lt1>
        <a:dk2>
          <a:srgbClr val="000000"/>
        </a:dk2>
        <a:lt2>
          <a:srgbClr val="808080"/>
        </a:lt2>
        <a:accent1>
          <a:srgbClr val="CC9933"/>
        </a:accent1>
        <a:accent2>
          <a:srgbClr val="032C54"/>
        </a:accent2>
        <a:accent3>
          <a:srgbClr val="FFFFFF"/>
        </a:accent3>
        <a:accent4>
          <a:srgbClr val="000000"/>
        </a:accent4>
        <a:accent5>
          <a:srgbClr val="E2CAAD"/>
        </a:accent5>
        <a:accent6>
          <a:srgbClr val="02274B"/>
        </a:accent6>
        <a:hlink>
          <a:srgbClr val="004168"/>
        </a:hlink>
        <a:folHlink>
          <a:srgbClr val="C0C0C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_TilburgUniversity Blue">
  <a:themeElements>
    <a:clrScheme name="Universiteit van Tilburg">
      <a:dk1>
        <a:sysClr val="windowText" lastClr="000000"/>
      </a:dk1>
      <a:lt1>
        <a:sysClr val="window" lastClr="FFFFFF"/>
      </a:lt1>
      <a:dk2>
        <a:srgbClr val="003366"/>
      </a:dk2>
      <a:lt2>
        <a:srgbClr val="EEECE1"/>
      </a:lt2>
      <a:accent1>
        <a:srgbClr val="CC9933"/>
      </a:accent1>
      <a:accent2>
        <a:srgbClr val="339900"/>
      </a:accent2>
      <a:accent3>
        <a:srgbClr val="C3BCB2"/>
      </a:accent3>
      <a:accent4>
        <a:srgbClr val="008EC6"/>
      </a:accent4>
      <a:accent5>
        <a:srgbClr val="D9BC74"/>
      </a:accent5>
      <a:accent6>
        <a:srgbClr val="66CC33"/>
      </a:accent6>
      <a:hlink>
        <a:srgbClr val="003366"/>
      </a:hlink>
      <a:folHlink>
        <a:srgbClr val="CC9933"/>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Presentation1" id="{3F196BC3-C0A5-495D-A4BB-1DFBC6870C70}" vid="{A28840AE-8054-41A4-B4BA-43D2766DF150}"/>
    </a:ext>
  </a:ext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_TilburgUniversity">
  <a:themeElements>
    <a:clrScheme name="Universiteit van Tilburg">
      <a:dk1>
        <a:sysClr val="windowText" lastClr="000000"/>
      </a:dk1>
      <a:lt1>
        <a:sysClr val="window" lastClr="FFFFFF"/>
      </a:lt1>
      <a:dk2>
        <a:srgbClr val="003366"/>
      </a:dk2>
      <a:lt2>
        <a:srgbClr val="EEECE1"/>
      </a:lt2>
      <a:accent1>
        <a:srgbClr val="CC9933"/>
      </a:accent1>
      <a:accent2>
        <a:srgbClr val="339900"/>
      </a:accent2>
      <a:accent3>
        <a:srgbClr val="C3BCB2"/>
      </a:accent3>
      <a:accent4>
        <a:srgbClr val="008EC6"/>
      </a:accent4>
      <a:accent5>
        <a:srgbClr val="D9BC74"/>
      </a:accent5>
      <a:accent6>
        <a:srgbClr val="66CC33"/>
      </a:accent6>
      <a:hlink>
        <a:srgbClr val="003366"/>
      </a:hlink>
      <a:folHlink>
        <a:srgbClr val="CC993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UvT-NL-A4-landscape">
  <a:themeElements>
    <a:clrScheme name="UvT-NL-A4-landscape 8">
      <a:dk1>
        <a:srgbClr val="000000"/>
      </a:dk1>
      <a:lt1>
        <a:srgbClr val="FFFFFF"/>
      </a:lt1>
      <a:dk2>
        <a:srgbClr val="000000"/>
      </a:dk2>
      <a:lt2>
        <a:srgbClr val="808080"/>
      </a:lt2>
      <a:accent1>
        <a:srgbClr val="CC9933"/>
      </a:accent1>
      <a:accent2>
        <a:srgbClr val="032C54"/>
      </a:accent2>
      <a:accent3>
        <a:srgbClr val="FFFFFF"/>
      </a:accent3>
      <a:accent4>
        <a:srgbClr val="000000"/>
      </a:accent4>
      <a:accent5>
        <a:srgbClr val="E2CAAD"/>
      </a:accent5>
      <a:accent6>
        <a:srgbClr val="02274B"/>
      </a:accent6>
      <a:hlink>
        <a:srgbClr val="004168"/>
      </a:hlink>
      <a:folHlink>
        <a:srgbClr val="C0C0C0"/>
      </a:folHlink>
    </a:clrScheme>
    <a:fontScheme name="UvT-NL-A4-landscape">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UvT-NL-A4-landscap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vT-NL-A4-landscap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vT-NL-A4-landscap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vT-NL-A4-landscap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vT-NL-A4-landscap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vT-NL-A4-landscap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vT-NL-A4-landscap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UvT-NL-A4-landscape 8">
        <a:dk1>
          <a:srgbClr val="000000"/>
        </a:dk1>
        <a:lt1>
          <a:srgbClr val="FFFFFF"/>
        </a:lt1>
        <a:dk2>
          <a:srgbClr val="000000"/>
        </a:dk2>
        <a:lt2>
          <a:srgbClr val="808080"/>
        </a:lt2>
        <a:accent1>
          <a:srgbClr val="CC9933"/>
        </a:accent1>
        <a:accent2>
          <a:srgbClr val="032C54"/>
        </a:accent2>
        <a:accent3>
          <a:srgbClr val="FFFFFF"/>
        </a:accent3>
        <a:accent4>
          <a:srgbClr val="000000"/>
        </a:accent4>
        <a:accent5>
          <a:srgbClr val="E2CAAD"/>
        </a:accent5>
        <a:accent6>
          <a:srgbClr val="02274B"/>
        </a:accent6>
        <a:hlink>
          <a:srgbClr val="004168"/>
        </a:hlink>
        <a:folHlink>
          <a:srgbClr val="C0C0C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_TilburgUniversity">
  <a:themeElements>
    <a:clrScheme name="Universiteit van Tilburg">
      <a:dk1>
        <a:sysClr val="windowText" lastClr="000000"/>
      </a:dk1>
      <a:lt1>
        <a:sysClr val="window" lastClr="FFFFFF"/>
      </a:lt1>
      <a:dk2>
        <a:srgbClr val="003366"/>
      </a:dk2>
      <a:lt2>
        <a:srgbClr val="EEECE1"/>
      </a:lt2>
      <a:accent1>
        <a:srgbClr val="CC9933"/>
      </a:accent1>
      <a:accent2>
        <a:srgbClr val="339900"/>
      </a:accent2>
      <a:accent3>
        <a:srgbClr val="C3BCB2"/>
      </a:accent3>
      <a:accent4>
        <a:srgbClr val="008EC6"/>
      </a:accent4>
      <a:accent5>
        <a:srgbClr val="D9BC74"/>
      </a:accent5>
      <a:accent6>
        <a:srgbClr val="66CC33"/>
      </a:accent6>
      <a:hlink>
        <a:srgbClr val="003366"/>
      </a:hlink>
      <a:folHlink>
        <a:srgbClr val="CC993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UvT-NL-A4-landscape">
  <a:themeElements>
    <a:clrScheme name="UvT-NL-A4-landscape 8">
      <a:dk1>
        <a:srgbClr val="000000"/>
      </a:dk1>
      <a:lt1>
        <a:srgbClr val="FFFFFF"/>
      </a:lt1>
      <a:dk2>
        <a:srgbClr val="000000"/>
      </a:dk2>
      <a:lt2>
        <a:srgbClr val="808080"/>
      </a:lt2>
      <a:accent1>
        <a:srgbClr val="CC9933"/>
      </a:accent1>
      <a:accent2>
        <a:srgbClr val="032C54"/>
      </a:accent2>
      <a:accent3>
        <a:srgbClr val="FFFFFF"/>
      </a:accent3>
      <a:accent4>
        <a:srgbClr val="000000"/>
      </a:accent4>
      <a:accent5>
        <a:srgbClr val="E2CAAD"/>
      </a:accent5>
      <a:accent6>
        <a:srgbClr val="02274B"/>
      </a:accent6>
      <a:hlink>
        <a:srgbClr val="004168"/>
      </a:hlink>
      <a:folHlink>
        <a:srgbClr val="C0C0C0"/>
      </a:folHlink>
    </a:clrScheme>
    <a:fontScheme name="UvT-NL-A4-landscape">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UvT-NL-A4-landscap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vT-NL-A4-landscap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vT-NL-A4-landscap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vT-NL-A4-landscap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vT-NL-A4-landscap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vT-NL-A4-landscap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vT-NL-A4-landscap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UvT-NL-A4-landscape 8">
        <a:dk1>
          <a:srgbClr val="000000"/>
        </a:dk1>
        <a:lt1>
          <a:srgbClr val="FFFFFF"/>
        </a:lt1>
        <a:dk2>
          <a:srgbClr val="000000"/>
        </a:dk2>
        <a:lt2>
          <a:srgbClr val="808080"/>
        </a:lt2>
        <a:accent1>
          <a:srgbClr val="CC9933"/>
        </a:accent1>
        <a:accent2>
          <a:srgbClr val="032C54"/>
        </a:accent2>
        <a:accent3>
          <a:srgbClr val="FFFFFF"/>
        </a:accent3>
        <a:accent4>
          <a:srgbClr val="000000"/>
        </a:accent4>
        <a:accent5>
          <a:srgbClr val="E2CAAD"/>
        </a:accent5>
        <a:accent6>
          <a:srgbClr val="02274B"/>
        </a:accent6>
        <a:hlink>
          <a:srgbClr val="004168"/>
        </a:hlink>
        <a:folHlink>
          <a:srgbClr val="C0C0C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UvT-NL-A4-landscape">
  <a:themeElements>
    <a:clrScheme name="UvT-NL-A4-landscape 8">
      <a:dk1>
        <a:srgbClr val="000000"/>
      </a:dk1>
      <a:lt1>
        <a:srgbClr val="FFFFFF"/>
      </a:lt1>
      <a:dk2>
        <a:srgbClr val="000000"/>
      </a:dk2>
      <a:lt2>
        <a:srgbClr val="808080"/>
      </a:lt2>
      <a:accent1>
        <a:srgbClr val="CC9933"/>
      </a:accent1>
      <a:accent2>
        <a:srgbClr val="032C54"/>
      </a:accent2>
      <a:accent3>
        <a:srgbClr val="FFFFFF"/>
      </a:accent3>
      <a:accent4>
        <a:srgbClr val="000000"/>
      </a:accent4>
      <a:accent5>
        <a:srgbClr val="E2CAAD"/>
      </a:accent5>
      <a:accent6>
        <a:srgbClr val="02274B"/>
      </a:accent6>
      <a:hlink>
        <a:srgbClr val="004168"/>
      </a:hlink>
      <a:folHlink>
        <a:srgbClr val="C0C0C0"/>
      </a:folHlink>
    </a:clrScheme>
    <a:fontScheme name="UvT-NL-A4-landscape">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UvT-NL-A4-landscap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vT-NL-A4-landscap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vT-NL-A4-landscap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vT-NL-A4-landscap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vT-NL-A4-landscap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vT-NL-A4-landscap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vT-NL-A4-landscap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UvT-NL-A4-landscape 8">
        <a:dk1>
          <a:srgbClr val="000000"/>
        </a:dk1>
        <a:lt1>
          <a:srgbClr val="FFFFFF"/>
        </a:lt1>
        <a:dk2>
          <a:srgbClr val="000000"/>
        </a:dk2>
        <a:lt2>
          <a:srgbClr val="808080"/>
        </a:lt2>
        <a:accent1>
          <a:srgbClr val="CC9933"/>
        </a:accent1>
        <a:accent2>
          <a:srgbClr val="032C54"/>
        </a:accent2>
        <a:accent3>
          <a:srgbClr val="FFFFFF"/>
        </a:accent3>
        <a:accent4>
          <a:srgbClr val="000000"/>
        </a:accent4>
        <a:accent5>
          <a:srgbClr val="E2CAAD"/>
        </a:accent5>
        <a:accent6>
          <a:srgbClr val="02274B"/>
        </a:accent6>
        <a:hlink>
          <a:srgbClr val="004168"/>
        </a:hlink>
        <a:folHlink>
          <a:srgbClr val="C0C0C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9_UvT-NL-A4-landscape">
  <a:themeElements>
    <a:clrScheme name="UvT-NL-A4-landscape 8">
      <a:dk1>
        <a:srgbClr val="000000"/>
      </a:dk1>
      <a:lt1>
        <a:srgbClr val="FFFFFF"/>
      </a:lt1>
      <a:dk2>
        <a:srgbClr val="000000"/>
      </a:dk2>
      <a:lt2>
        <a:srgbClr val="808080"/>
      </a:lt2>
      <a:accent1>
        <a:srgbClr val="CC9933"/>
      </a:accent1>
      <a:accent2>
        <a:srgbClr val="032C54"/>
      </a:accent2>
      <a:accent3>
        <a:srgbClr val="FFFFFF"/>
      </a:accent3>
      <a:accent4>
        <a:srgbClr val="000000"/>
      </a:accent4>
      <a:accent5>
        <a:srgbClr val="E2CAAD"/>
      </a:accent5>
      <a:accent6>
        <a:srgbClr val="02274B"/>
      </a:accent6>
      <a:hlink>
        <a:srgbClr val="004168"/>
      </a:hlink>
      <a:folHlink>
        <a:srgbClr val="C0C0C0"/>
      </a:folHlink>
    </a:clrScheme>
    <a:fontScheme name="UvT-NL-A4-landscape">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UvT-NL-A4-landscap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vT-NL-A4-landscap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vT-NL-A4-landscap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vT-NL-A4-landscap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vT-NL-A4-landscap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vT-NL-A4-landscap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vT-NL-A4-landscap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UvT-NL-A4-landscape 8">
        <a:dk1>
          <a:srgbClr val="000000"/>
        </a:dk1>
        <a:lt1>
          <a:srgbClr val="FFFFFF"/>
        </a:lt1>
        <a:dk2>
          <a:srgbClr val="000000"/>
        </a:dk2>
        <a:lt2>
          <a:srgbClr val="808080"/>
        </a:lt2>
        <a:accent1>
          <a:srgbClr val="CC9933"/>
        </a:accent1>
        <a:accent2>
          <a:srgbClr val="032C54"/>
        </a:accent2>
        <a:accent3>
          <a:srgbClr val="FFFFFF"/>
        </a:accent3>
        <a:accent4>
          <a:srgbClr val="000000"/>
        </a:accent4>
        <a:accent5>
          <a:srgbClr val="E2CAAD"/>
        </a:accent5>
        <a:accent6>
          <a:srgbClr val="02274B"/>
        </a:accent6>
        <a:hlink>
          <a:srgbClr val="004168"/>
        </a:hlink>
        <a:folHlink>
          <a:srgbClr val="C0C0C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_TilburgUniversity</Template>
  <TotalTime>7693</TotalTime>
  <Words>679</Words>
  <Application>Microsoft Office PowerPoint</Application>
  <PresentationFormat>Aangepast</PresentationFormat>
  <Paragraphs>167</Paragraphs>
  <Slides>33</Slides>
  <Notes>9</Notes>
  <HiddenSlides>0</HiddenSlides>
  <MMClips>0</MMClips>
  <ScaleCrop>false</ScaleCrop>
  <HeadingPairs>
    <vt:vector size="6" baseType="variant">
      <vt:variant>
        <vt:lpstr>Thema</vt:lpstr>
      </vt:variant>
      <vt:variant>
        <vt:i4>20</vt:i4>
      </vt:variant>
      <vt:variant>
        <vt:lpstr>Ingesloten OLE-bronprogramma's</vt:lpstr>
      </vt:variant>
      <vt:variant>
        <vt:i4>1</vt:i4>
      </vt:variant>
      <vt:variant>
        <vt:lpstr>Diatitels</vt:lpstr>
      </vt:variant>
      <vt:variant>
        <vt:i4>33</vt:i4>
      </vt:variant>
    </vt:vector>
  </HeadingPairs>
  <TitlesOfParts>
    <vt:vector size="54" baseType="lpstr">
      <vt:lpstr>_TilburgUniversity</vt:lpstr>
      <vt:lpstr>UvT-NL-A4-landscape</vt:lpstr>
      <vt:lpstr>1__TilburgUniversity</vt:lpstr>
      <vt:lpstr>3_UvT-NL-A4-landscape</vt:lpstr>
      <vt:lpstr>3__TilburgUniversity</vt:lpstr>
      <vt:lpstr>4_UvT-NL-A4-landscape</vt:lpstr>
      <vt:lpstr>6_UvT-NL-A4-landscape</vt:lpstr>
      <vt:lpstr>1_Office-thema</vt:lpstr>
      <vt:lpstr>9_UvT-NL-A4-landscape</vt:lpstr>
      <vt:lpstr>4__TilburgUniversity</vt:lpstr>
      <vt:lpstr>2_UvT-NL-A4-landscape</vt:lpstr>
      <vt:lpstr>2__TilburgUniversity</vt:lpstr>
      <vt:lpstr>5_UvT-NL-A4-landscape</vt:lpstr>
      <vt:lpstr>_TilburgUniversity Blue</vt:lpstr>
      <vt:lpstr>5__TilburgUniversity</vt:lpstr>
      <vt:lpstr>11_UvT-NL-A4-landscape</vt:lpstr>
      <vt:lpstr>12_UvT-NL-A4-landscape</vt:lpstr>
      <vt:lpstr>7_UvT-NL-A4-landscape</vt:lpstr>
      <vt:lpstr>3_Office Theme</vt:lpstr>
      <vt:lpstr>1__TilburgUniversity Blue</vt:lpstr>
      <vt:lpstr>Document</vt:lpstr>
      <vt:lpstr>Naar een werkdadige toekomst Prof. Ton Wilthagen  ism Irmgard Borghouts, Mark Bosman en Jana Verschoor </vt:lpstr>
      <vt:lpstr>Wat drijft de verandering op de arbeidsmarkt? </vt:lpstr>
      <vt:lpstr>PowerPoint-presentatie</vt:lpstr>
      <vt:lpstr>De kern-kwestie</vt:lpstr>
      <vt:lpstr>PowerPoint-presentatie</vt:lpstr>
      <vt:lpstr>Daardoor komen er nieuwe banen,  maar er gaan ook banen weg …</vt:lpstr>
      <vt:lpstr>PowerPoint-presentatie</vt:lpstr>
      <vt:lpstr>PowerPoint-presentatie</vt:lpstr>
      <vt:lpstr>Will a robot take your job? (bron BBC/Oxford University)</vt:lpstr>
      <vt:lpstr>PowerPoint-presentatie</vt:lpstr>
      <vt:lpstr>PowerPoint-presentatie</vt:lpstr>
      <vt:lpstr>PowerPoint-presentatie</vt:lpstr>
      <vt:lpstr>PowerPoint-presentatie</vt:lpstr>
      <vt:lpstr>Van participatieprobleem naar participatiecrisis</vt:lpstr>
      <vt:lpstr>Participatiewet als kans en oplossing</vt:lpstr>
      <vt:lpstr>The Network Economy</vt:lpstr>
      <vt:lpstr>PowerPoint-presentatie</vt:lpstr>
      <vt:lpstr>PowerPoint-presentatie</vt:lpstr>
      <vt:lpstr>Flexibele schil en Wet werken naar vermogen</vt:lpstr>
      <vt:lpstr>Typologie effecten op werk</vt:lpstr>
      <vt:lpstr>Componenten van flexicurity</vt:lpstr>
      <vt:lpstr>Modaliteiten en combinaties van flexibiliteit en zekerheid: voer voor onderhandelaars </vt:lpstr>
      <vt:lpstr>Oud en nieuw psychologisch contract</vt:lpstr>
      <vt:lpstr>T-shaped skills zijn cruciaal</vt:lpstr>
      <vt:lpstr>De Participatiewet: sociaal beleid en HRM</vt:lpstr>
      <vt:lpstr>Naar inclusief ondernemerschap en een parallelle economie</vt:lpstr>
      <vt:lpstr>PowerPoint-presentatie</vt:lpstr>
      <vt:lpstr>3 functies</vt:lpstr>
      <vt:lpstr>PowerPoint-presentatie</vt:lpstr>
      <vt:lpstr>PowerPoint-presentatie</vt:lpstr>
      <vt:lpstr>PowerPoint-presentatie</vt:lpstr>
      <vt:lpstr>PowerPoint-presentatie</vt:lpstr>
      <vt:lpstr> </vt:lpstr>
    </vt:vector>
  </TitlesOfParts>
  <Company>Tilburg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CAO Nederlandse Universiteiten en flexicurity</dc:title>
  <dc:creator>J.H.N. Janssen</dc:creator>
  <cp:lastModifiedBy>G Huisman</cp:lastModifiedBy>
  <cp:revision>46</cp:revision>
  <dcterms:created xsi:type="dcterms:W3CDTF">2015-10-26T13:49:26Z</dcterms:created>
  <dcterms:modified xsi:type="dcterms:W3CDTF">2016-11-07T08:02:08Z</dcterms:modified>
</cp:coreProperties>
</file>